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6858000" cx="12192000"/>
  <p:notesSz cx="6858000" cy="9144000"/>
  <p:embeddedFontLst>
    <p:embeddedFont>
      <p:font typeface="Amatic SC"/>
      <p:regular r:id="rId47"/>
      <p:bold r:id="rId48"/>
    </p:embeddedFont>
    <p:embeddedFont>
      <p:font typeface="Maven Pro"/>
      <p:regular r:id="rId49"/>
      <p:bold r:id="rId50"/>
    </p:embeddedFont>
    <p:embeddedFont>
      <p:font typeface="Merriweather"/>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5" roundtripDataSignature="AMtx7mjEv8rcykm1idpCOpQywdFilFPtN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90F4E3-8D47-40D9-BD44-2E6D90CBACA3}">
  <a:tblStyle styleId="{C890F4E3-8D47-40D9-BD44-2E6D90CBACA3}"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D9E7486B-806F-41F1-9658-99FC9E300CD5}"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AmaticSC-bold.fntdata"/><Relationship Id="rId47" Type="http://schemas.openxmlformats.org/officeDocument/2006/relationships/font" Target="fonts/AmaticSC-regular.fntdata"/><Relationship Id="rId49" Type="http://schemas.openxmlformats.org/officeDocument/2006/relationships/font" Target="fonts/MavenPr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erriweather-regular.fntdata"/><Relationship Id="rId50" Type="http://schemas.openxmlformats.org/officeDocument/2006/relationships/font" Target="fonts/MavenPro-bold.fntdata"/><Relationship Id="rId53" Type="http://schemas.openxmlformats.org/officeDocument/2006/relationships/font" Target="fonts/Merriweather-italic.fntdata"/><Relationship Id="rId52" Type="http://schemas.openxmlformats.org/officeDocument/2006/relationships/font" Target="fonts/Merriweather-bold.fntdata"/><Relationship Id="rId11" Type="http://schemas.openxmlformats.org/officeDocument/2006/relationships/slide" Target="slides/slide6.xml"/><Relationship Id="rId55" Type="http://customschemas.google.com/relationships/presentationmetadata" Target="metadata"/><Relationship Id="rId10" Type="http://schemas.openxmlformats.org/officeDocument/2006/relationships/slide" Target="slides/slide5.xml"/><Relationship Id="rId54" Type="http://schemas.openxmlformats.org/officeDocument/2006/relationships/font" Target="fonts/Merriweather-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jpg>
</file>

<file path=ppt/media/image13.jpg>
</file>

<file path=ppt/media/image14.jp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2" name="Google Shape;10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1 TO 5 Kiran</a:t>
            </a:r>
            <a:endParaRPr/>
          </a:p>
          <a:p>
            <a:pPr indent="0" lvl="0" marL="0" rtl="0" algn="l">
              <a:lnSpc>
                <a:spcPct val="100000"/>
              </a:lnSpc>
              <a:spcBef>
                <a:spcPts val="0"/>
              </a:spcBef>
              <a:spcAft>
                <a:spcPts val="0"/>
              </a:spcAft>
              <a:buSzPts val="1100"/>
              <a:buNone/>
            </a:pPr>
            <a:r>
              <a:rPr lang="en-US"/>
              <a:t>6 to 12 Farhan</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be0ef9d98c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1be0ef9d98c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be0ef9d98c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1be0ef9d98c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be0ef9d98c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1be0ef9d98c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be0ef9d98c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g1be0ef9d98c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Farhan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bc3f61b462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1bc3f61b462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Samarth</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bdffcc3f6e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bdffcc3f6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bc3f61b462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1bc3f61b462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need change</a:t>
            </a:r>
            <a:endParaRPr/>
          </a:p>
          <a:p>
            <a:pPr indent="0" lvl="0" marL="0" rtl="0" algn="l">
              <a:lnSpc>
                <a:spcPct val="100000"/>
              </a:lnSpc>
              <a:spcBef>
                <a:spcPts val="0"/>
              </a:spcBef>
              <a:spcAft>
                <a:spcPts val="0"/>
              </a:spcAft>
              <a:buSzPts val="1100"/>
              <a:buNone/>
            </a:pPr>
            <a:r>
              <a:t/>
            </a:r>
            <a:endParaRPr/>
          </a:p>
        </p:txBody>
      </p:sp>
      <p:sp>
        <p:nvSpPr>
          <p:cNvPr id="115" name="Google Shape;11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Change this</a:t>
            </a:r>
            <a:endParaRPr/>
          </a:p>
        </p:txBody>
      </p:sp>
      <p:sp>
        <p:nvSpPr>
          <p:cNvPr id="283" name="Google Shape;28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Samarth</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bc41526cf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1bc41526cf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bc41526cfd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g1bc41526cfd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2" name="Google Shape;312;p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Jephthe</a:t>
            </a:r>
            <a:endParaRPr/>
          </a:p>
        </p:txBody>
      </p:sp>
      <p:sp>
        <p:nvSpPr>
          <p:cNvPr id="321" name="Google Shape;321;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bc3f61b462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g1bc3f61b462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bc3f61b462_0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g1bc3f61b462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Kush</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Jeph</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Jephthe</a:t>
            </a:r>
            <a:endParaRPr/>
          </a:p>
        </p:txBody>
      </p:sp>
      <p:sp>
        <p:nvSpPr>
          <p:cNvPr id="350" name="Google Shape;350;p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solidFill>
                  <a:schemeClr val="dk1"/>
                </a:solidFill>
              </a:rPr>
              <a:t>Jephthe</a:t>
            </a:r>
            <a:endParaRPr>
              <a:solidFill>
                <a:schemeClr val="dk1"/>
              </a:solidFill>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362" name="Google Shape;362;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solidFill>
                  <a:schemeClr val="dk1"/>
                </a:solidFill>
              </a:rPr>
              <a:t>jeph</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374" name="Google Shape;374;p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5" name="Google Shape;385;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solidFill>
                  <a:schemeClr val="dk1"/>
                </a:solidFill>
              </a:rPr>
              <a:t>Jephthe</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Harshal</a:t>
            </a:r>
            <a:endParaRPr/>
          </a:p>
        </p:txBody>
      </p:sp>
      <p:sp>
        <p:nvSpPr>
          <p:cNvPr id="397" name="Google Shape;397;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bee69556da_1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 name="Google Shape;403;g1bee69556da_1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8" name="Google Shape;418;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1" name="Google Shape;431;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COMPLETED</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Hashal</a:t>
            </a:r>
            <a:endParaRPr/>
          </a:p>
        </p:txBody>
      </p:sp>
      <p:sp>
        <p:nvSpPr>
          <p:cNvPr id="450" name="Google Shape;450;p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COMPLETED</a:t>
            </a:r>
            <a:endParaRPr/>
          </a:p>
        </p:txBody>
      </p:sp>
      <p:sp>
        <p:nvSpPr>
          <p:cNvPr id="157" name="Google Shape;15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8" name="Google Shape;168;p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4" name="Google Shape;17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9" name="Google Shape;18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US" sz="1200">
                <a:solidFill>
                  <a:schemeClr val="dk1"/>
                </a:solidFill>
              </a:rPr>
              <a:t>Kiran</a:t>
            </a:r>
            <a:endParaRPr sz="1200">
              <a:solidFill>
                <a:schemeClr val="dk1"/>
              </a:solidFill>
            </a:endParaRPr>
          </a:p>
        </p:txBody>
      </p:sp>
      <p:sp>
        <p:nvSpPr>
          <p:cNvPr id="201" name="Google Shape;20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38"/>
          <p:cNvSpPr txBox="1"/>
          <p:nvPr>
            <p:ph type="ctrTitle"/>
          </p:nvPr>
        </p:nvSpPr>
        <p:spPr>
          <a:xfrm>
            <a:off x="2197100" y="1079500"/>
            <a:ext cx="7797799" cy="2138400"/>
          </a:xfrm>
          <a:prstGeom prst="rect">
            <a:avLst/>
          </a:prstGeom>
          <a:noFill/>
          <a:ln>
            <a:noFill/>
          </a:ln>
        </p:spPr>
        <p:txBody>
          <a:bodyPr anchorCtr="0" anchor="b" bIns="0" lIns="0" spcFirstLastPara="1" rIns="0" wrap="square" tIns="0">
            <a:normAutofit/>
          </a:bodyPr>
          <a:lstStyle>
            <a:lvl1pPr lvl="0" algn="ctr">
              <a:lnSpc>
                <a:spcPct val="100000"/>
              </a:lnSpc>
              <a:spcBef>
                <a:spcPts val="0"/>
              </a:spcBef>
              <a:spcAft>
                <a:spcPts val="0"/>
              </a:spcAft>
              <a:buClr>
                <a:schemeClr val="lt1"/>
              </a:buClr>
              <a:buSzPts val="2800"/>
              <a:buFont typeface="Rockwell"/>
              <a:buNone/>
              <a:defRPr sz="2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38"/>
          <p:cNvSpPr txBox="1"/>
          <p:nvPr>
            <p:ph idx="1" type="subTitle"/>
          </p:nvPr>
        </p:nvSpPr>
        <p:spPr>
          <a:xfrm>
            <a:off x="3308350" y="4113213"/>
            <a:ext cx="5575300" cy="1655762"/>
          </a:xfrm>
          <a:prstGeom prst="rect">
            <a:avLst/>
          </a:prstGeom>
          <a:noFill/>
          <a:ln>
            <a:noFill/>
          </a:ln>
        </p:spPr>
        <p:txBody>
          <a:bodyPr anchorCtr="0" anchor="t" bIns="0" lIns="0" spcFirstLastPara="1" rIns="0" wrap="square" tIns="0">
            <a:normAutofit/>
          </a:bodyPr>
          <a:lstStyle>
            <a:lvl1pPr lvl="0" algn="ctr">
              <a:lnSpc>
                <a:spcPct val="125000"/>
              </a:lnSpc>
              <a:spcBef>
                <a:spcPts val="1000"/>
              </a:spcBef>
              <a:spcAft>
                <a:spcPts val="0"/>
              </a:spcAft>
              <a:buSzPts val="2400"/>
              <a:buNone/>
              <a:defRPr i="1" sz="2400"/>
            </a:lvl1pPr>
            <a:lvl2pPr lvl="1" algn="ctr">
              <a:lnSpc>
                <a:spcPct val="125000"/>
              </a:lnSpc>
              <a:spcBef>
                <a:spcPts val="500"/>
              </a:spcBef>
              <a:spcAft>
                <a:spcPts val="0"/>
              </a:spcAft>
              <a:buSzPts val="2000"/>
              <a:buFont typeface="Avenir"/>
              <a:buNone/>
              <a:defRPr sz="2000"/>
            </a:lvl2pPr>
            <a:lvl3pPr lvl="2" algn="ctr">
              <a:lnSpc>
                <a:spcPct val="125000"/>
              </a:lnSpc>
              <a:spcBef>
                <a:spcPts val="500"/>
              </a:spcBef>
              <a:spcAft>
                <a:spcPts val="0"/>
              </a:spcAft>
              <a:buSzPts val="1800"/>
              <a:buNone/>
              <a:defRPr sz="1800"/>
            </a:lvl3pPr>
            <a:lvl4pPr lvl="3" algn="ctr">
              <a:lnSpc>
                <a:spcPct val="125000"/>
              </a:lnSpc>
              <a:spcBef>
                <a:spcPts val="500"/>
              </a:spcBef>
              <a:spcAft>
                <a:spcPts val="0"/>
              </a:spcAft>
              <a:buSzPts val="1600"/>
              <a:buFont typeface="Avenir"/>
              <a:buNone/>
              <a:defRPr sz="1600"/>
            </a:lvl4pPr>
            <a:lvl5pPr lvl="4" algn="ctr">
              <a:lnSpc>
                <a:spcPct val="125000"/>
              </a:lnSpc>
              <a:spcBef>
                <a:spcPts val="500"/>
              </a:spcBef>
              <a:spcAft>
                <a:spcPts val="0"/>
              </a:spcAft>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4" name="Google Shape;14;p38"/>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38"/>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38"/>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cxnSp>
        <p:nvCxnSpPr>
          <p:cNvPr id="17" name="Google Shape;17;p38"/>
          <p:cNvCxnSpPr/>
          <p:nvPr/>
        </p:nvCxnSpPr>
        <p:spPr>
          <a:xfrm>
            <a:off x="5826000" y="3690871"/>
            <a:ext cx="540000" cy="0"/>
          </a:xfrm>
          <a:prstGeom prst="straightConnector1">
            <a:avLst/>
          </a:prstGeom>
          <a:noFill/>
          <a:ln cap="flat" cmpd="sng" w="12700">
            <a:solidFill>
              <a:schemeClr val="lt1"/>
            </a:solidFill>
            <a:prstDash val="solid"/>
            <a:round/>
            <a:headEnd len="sm" w="sm" type="none"/>
            <a:tailEnd len="sm" w="sm" type="none"/>
          </a:ln>
        </p:spPr>
      </p:cxnSp>
      <p:grpSp>
        <p:nvGrpSpPr>
          <p:cNvPr id="18" name="Google Shape;18;p38"/>
          <p:cNvGrpSpPr/>
          <p:nvPr/>
        </p:nvGrpSpPr>
        <p:grpSpPr>
          <a:xfrm>
            <a:off x="9763121" y="4439427"/>
            <a:ext cx="1597977" cy="1549851"/>
            <a:chOff x="9623421" y="4394977"/>
            <a:chExt cx="1597977" cy="1549851"/>
          </a:xfrm>
        </p:grpSpPr>
        <p:sp>
          <p:nvSpPr>
            <p:cNvPr id="19" name="Google Shape;19;p38"/>
            <p:cNvSpPr/>
            <p:nvPr/>
          </p:nvSpPr>
          <p:spPr>
            <a:xfrm flipH="1" rot="2700000">
              <a:off x="10267789" y="4452443"/>
              <a:ext cx="571820" cy="1316717"/>
            </a:xfrm>
            <a:custGeom>
              <a:rect b="b" l="l" r="r" t="t"/>
              <a:pathLst>
                <a:path extrusionOk="0" h="1316717" w="571820">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grpSp>
          <p:nvGrpSpPr>
            <p:cNvPr id="20" name="Google Shape;20;p38"/>
            <p:cNvGrpSpPr/>
            <p:nvPr/>
          </p:nvGrpSpPr>
          <p:grpSpPr>
            <a:xfrm flipH="1" rot="2700000">
              <a:off x="10112436" y="4359902"/>
              <a:ext cx="571820" cy="1620000"/>
              <a:chOff x="8482785" y="4330454"/>
              <a:chExt cx="571820" cy="1620000"/>
            </a:xfrm>
          </p:grpSpPr>
          <p:sp>
            <p:nvSpPr>
              <p:cNvPr id="21" name="Google Shape;21;p38"/>
              <p:cNvSpPr/>
              <p:nvPr/>
            </p:nvSpPr>
            <p:spPr>
              <a:xfrm>
                <a:off x="8482785" y="4333632"/>
                <a:ext cx="571820" cy="1311956"/>
              </a:xfrm>
              <a:custGeom>
                <a:rect b="b" l="l" r="r" t="t"/>
                <a:pathLst>
                  <a:path extrusionOk="0" h="1311956" w="571820">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cxnSp>
            <p:nvCxnSpPr>
              <p:cNvPr id="22" name="Google Shape;22;p38"/>
              <p:cNvCxnSpPr/>
              <p:nvPr/>
            </p:nvCxnSpPr>
            <p:spPr>
              <a:xfrm>
                <a:off x="8768695" y="4330454"/>
                <a:ext cx="0" cy="1620000"/>
              </a:xfrm>
              <a:prstGeom prst="straightConnector1">
                <a:avLst/>
              </a:prstGeom>
              <a:noFill/>
              <a:ln cap="flat" cmpd="sng" w="12700">
                <a:solidFill>
                  <a:schemeClr val="lt1"/>
                </a:solidFill>
                <a:prstDash val="solid"/>
                <a:round/>
                <a:headEnd len="sm" w="sm" type="none"/>
                <a:tailEnd len="sm" w="sm" type="none"/>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8" name="Shape 88"/>
        <p:cNvGrpSpPr/>
        <p:nvPr/>
      </p:nvGrpSpPr>
      <p:grpSpPr>
        <a:xfrm>
          <a:off x="0" y="0"/>
          <a:ext cx="0" cy="0"/>
          <a:chOff x="0" y="0"/>
          <a:chExt cx="0" cy="0"/>
        </a:xfrm>
      </p:grpSpPr>
      <p:sp>
        <p:nvSpPr>
          <p:cNvPr id="89" name="Google Shape;89;p47"/>
          <p:cNvSpPr txBox="1"/>
          <p:nvPr>
            <p:ph type="title"/>
          </p:nvPr>
        </p:nvSpPr>
        <p:spPr>
          <a:xfrm>
            <a:off x="1079500" y="1011238"/>
            <a:ext cx="10026650" cy="655637"/>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47"/>
          <p:cNvSpPr txBox="1"/>
          <p:nvPr>
            <p:ph idx="1" type="body"/>
          </p:nvPr>
        </p:nvSpPr>
        <p:spPr>
          <a:xfrm rot="5400000">
            <a:off x="4103688" y="-1233487"/>
            <a:ext cx="3978275" cy="10026650"/>
          </a:xfrm>
          <a:prstGeom prst="rect">
            <a:avLst/>
          </a:prstGeom>
          <a:noFill/>
          <a:ln>
            <a:noFill/>
          </a:ln>
        </p:spPr>
        <p:txBody>
          <a:bodyPr anchorCtr="0" anchor="t" bIns="0" lIns="0" spcFirstLastPara="1" rIns="0" wrap="square" tIns="0">
            <a:normAutofit/>
          </a:bodyPr>
          <a:lstStyle>
            <a:lvl1pPr indent="-342900" lvl="0" marL="457200" algn="l">
              <a:lnSpc>
                <a:spcPct val="125000"/>
              </a:lnSpc>
              <a:spcBef>
                <a:spcPts val="1000"/>
              </a:spcBef>
              <a:spcAft>
                <a:spcPts val="0"/>
              </a:spcAft>
              <a:buSzPts val="1800"/>
              <a:buChar char="·"/>
              <a:defRPr/>
            </a:lvl1pPr>
            <a:lvl2pPr indent="-228600" lvl="1" marL="914400" algn="l">
              <a:lnSpc>
                <a:spcPct val="125000"/>
              </a:lnSpc>
              <a:spcBef>
                <a:spcPts val="500"/>
              </a:spcBef>
              <a:spcAft>
                <a:spcPts val="0"/>
              </a:spcAft>
              <a:buSzPts val="1800"/>
              <a:buNone/>
              <a:defRPr/>
            </a:lvl2pPr>
            <a:lvl3pPr indent="-342900" lvl="2" marL="1371600" algn="l">
              <a:lnSpc>
                <a:spcPct val="125000"/>
              </a:lnSpc>
              <a:spcBef>
                <a:spcPts val="500"/>
              </a:spcBef>
              <a:spcAft>
                <a:spcPts val="0"/>
              </a:spcAft>
              <a:buSzPts val="1800"/>
              <a:buChar char="·"/>
              <a:defRPr/>
            </a:lvl3pPr>
            <a:lvl4pPr indent="-228600" lvl="3" marL="1828800" algn="l">
              <a:lnSpc>
                <a:spcPct val="125000"/>
              </a:lnSpc>
              <a:spcBef>
                <a:spcPts val="500"/>
              </a:spcBef>
              <a:spcAft>
                <a:spcPts val="0"/>
              </a:spcAft>
              <a:buSzPts val="1800"/>
              <a:buNone/>
              <a:defRPr/>
            </a:lvl4pPr>
            <a:lvl5pPr indent="-342900" lvl="4" marL="2286000" algn="l">
              <a:lnSpc>
                <a:spcPct val="125000"/>
              </a:lnSpc>
              <a:spcBef>
                <a:spcPts val="500"/>
              </a:spcBef>
              <a:spcAft>
                <a:spcPts val="0"/>
              </a:spcAft>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91" name="Google Shape;91;p47"/>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47"/>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47"/>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4" name="Shape 94"/>
        <p:cNvGrpSpPr/>
        <p:nvPr/>
      </p:nvGrpSpPr>
      <p:grpSpPr>
        <a:xfrm>
          <a:off x="0" y="0"/>
          <a:ext cx="0" cy="0"/>
          <a:chOff x="0" y="0"/>
          <a:chExt cx="0" cy="0"/>
        </a:xfrm>
      </p:grpSpPr>
      <p:sp>
        <p:nvSpPr>
          <p:cNvPr id="95" name="Google Shape;95;p48"/>
          <p:cNvSpPr txBox="1"/>
          <p:nvPr>
            <p:ph type="title"/>
          </p:nvPr>
        </p:nvSpPr>
        <p:spPr>
          <a:xfrm rot="5400000">
            <a:off x="8200672" y="2777907"/>
            <a:ext cx="4689476" cy="1292662"/>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48"/>
          <p:cNvSpPr txBox="1"/>
          <p:nvPr>
            <p:ph idx="1" type="body"/>
          </p:nvPr>
        </p:nvSpPr>
        <p:spPr>
          <a:xfrm rot="5400000">
            <a:off x="2982733" y="-823733"/>
            <a:ext cx="4689476" cy="8495943"/>
          </a:xfrm>
          <a:prstGeom prst="rect">
            <a:avLst/>
          </a:prstGeom>
          <a:noFill/>
          <a:ln>
            <a:noFill/>
          </a:ln>
        </p:spPr>
        <p:txBody>
          <a:bodyPr anchorCtr="0" anchor="t" bIns="0" lIns="0" spcFirstLastPara="1" rIns="0" wrap="square" tIns="0">
            <a:normAutofit/>
          </a:bodyPr>
          <a:lstStyle>
            <a:lvl1pPr indent="-342900" lvl="0" marL="457200" algn="l">
              <a:lnSpc>
                <a:spcPct val="125000"/>
              </a:lnSpc>
              <a:spcBef>
                <a:spcPts val="1000"/>
              </a:spcBef>
              <a:spcAft>
                <a:spcPts val="0"/>
              </a:spcAft>
              <a:buSzPts val="1800"/>
              <a:buChar char="·"/>
              <a:defRPr/>
            </a:lvl1pPr>
            <a:lvl2pPr indent="-228600" lvl="1" marL="914400" algn="l">
              <a:lnSpc>
                <a:spcPct val="125000"/>
              </a:lnSpc>
              <a:spcBef>
                <a:spcPts val="500"/>
              </a:spcBef>
              <a:spcAft>
                <a:spcPts val="0"/>
              </a:spcAft>
              <a:buSzPts val="1800"/>
              <a:buNone/>
              <a:defRPr/>
            </a:lvl2pPr>
            <a:lvl3pPr indent="-342900" lvl="2" marL="1371600" algn="l">
              <a:lnSpc>
                <a:spcPct val="125000"/>
              </a:lnSpc>
              <a:spcBef>
                <a:spcPts val="500"/>
              </a:spcBef>
              <a:spcAft>
                <a:spcPts val="0"/>
              </a:spcAft>
              <a:buSzPts val="1800"/>
              <a:buChar char="·"/>
              <a:defRPr/>
            </a:lvl3pPr>
            <a:lvl4pPr indent="-228600" lvl="3" marL="1828800" algn="l">
              <a:lnSpc>
                <a:spcPct val="125000"/>
              </a:lnSpc>
              <a:spcBef>
                <a:spcPts val="500"/>
              </a:spcBef>
              <a:spcAft>
                <a:spcPts val="0"/>
              </a:spcAft>
              <a:buSzPts val="1800"/>
              <a:buNone/>
              <a:defRPr/>
            </a:lvl4pPr>
            <a:lvl5pPr indent="-342900" lvl="4" marL="2286000" algn="l">
              <a:lnSpc>
                <a:spcPct val="125000"/>
              </a:lnSpc>
              <a:spcBef>
                <a:spcPts val="500"/>
              </a:spcBef>
              <a:spcAft>
                <a:spcPts val="0"/>
              </a:spcAft>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97" name="Google Shape;97;p48"/>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48"/>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48"/>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39"/>
          <p:cNvSpPr txBox="1"/>
          <p:nvPr>
            <p:ph type="title"/>
          </p:nvPr>
        </p:nvSpPr>
        <p:spPr>
          <a:xfrm>
            <a:off x="1079500" y="1011238"/>
            <a:ext cx="10026650" cy="655637"/>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9"/>
          <p:cNvSpPr txBox="1"/>
          <p:nvPr>
            <p:ph idx="1" type="body"/>
          </p:nvPr>
        </p:nvSpPr>
        <p:spPr>
          <a:xfrm>
            <a:off x="1079500" y="1790700"/>
            <a:ext cx="10026650" cy="3978275"/>
          </a:xfrm>
          <a:prstGeom prst="rect">
            <a:avLst/>
          </a:prstGeom>
          <a:noFill/>
          <a:ln>
            <a:noFill/>
          </a:ln>
        </p:spPr>
        <p:txBody>
          <a:bodyPr anchorCtr="0" anchor="t" bIns="0" lIns="0" spcFirstLastPara="1" rIns="0" wrap="square" tIns="0">
            <a:normAutofit/>
          </a:bodyPr>
          <a:lstStyle>
            <a:lvl1pPr indent="-342900" lvl="0" marL="457200" algn="l">
              <a:lnSpc>
                <a:spcPct val="125000"/>
              </a:lnSpc>
              <a:spcBef>
                <a:spcPts val="1000"/>
              </a:spcBef>
              <a:spcAft>
                <a:spcPts val="0"/>
              </a:spcAft>
              <a:buSzPts val="1800"/>
              <a:buChar char="·"/>
              <a:defRPr/>
            </a:lvl1pPr>
            <a:lvl2pPr indent="-228600" lvl="1" marL="914400" algn="l">
              <a:lnSpc>
                <a:spcPct val="125000"/>
              </a:lnSpc>
              <a:spcBef>
                <a:spcPts val="500"/>
              </a:spcBef>
              <a:spcAft>
                <a:spcPts val="0"/>
              </a:spcAft>
              <a:buSzPts val="1800"/>
              <a:buNone/>
              <a:defRPr/>
            </a:lvl2pPr>
            <a:lvl3pPr indent="-342900" lvl="2" marL="1371600" algn="l">
              <a:lnSpc>
                <a:spcPct val="125000"/>
              </a:lnSpc>
              <a:spcBef>
                <a:spcPts val="500"/>
              </a:spcBef>
              <a:spcAft>
                <a:spcPts val="0"/>
              </a:spcAft>
              <a:buSzPts val="1800"/>
              <a:buChar char="·"/>
              <a:defRPr/>
            </a:lvl3pPr>
            <a:lvl4pPr indent="-228600" lvl="3" marL="1828800" algn="l">
              <a:lnSpc>
                <a:spcPct val="125000"/>
              </a:lnSpc>
              <a:spcBef>
                <a:spcPts val="500"/>
              </a:spcBef>
              <a:spcAft>
                <a:spcPts val="0"/>
              </a:spcAft>
              <a:buSzPts val="1800"/>
              <a:buNone/>
              <a:defRPr/>
            </a:lvl4pPr>
            <a:lvl5pPr indent="-342900" lvl="4" marL="2286000" algn="l">
              <a:lnSpc>
                <a:spcPct val="125000"/>
              </a:lnSpc>
              <a:spcBef>
                <a:spcPts val="500"/>
              </a:spcBef>
              <a:spcAft>
                <a:spcPts val="0"/>
              </a:spcAft>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6" name="Google Shape;26;p39"/>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39"/>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39"/>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9" name="Shape 29"/>
        <p:cNvGrpSpPr/>
        <p:nvPr/>
      </p:nvGrpSpPr>
      <p:grpSpPr>
        <a:xfrm>
          <a:off x="0" y="0"/>
          <a:ext cx="0" cy="0"/>
          <a:chOff x="0" y="0"/>
          <a:chExt cx="0" cy="0"/>
        </a:xfrm>
      </p:grpSpPr>
      <p:sp>
        <p:nvSpPr>
          <p:cNvPr id="30" name="Google Shape;30;p40"/>
          <p:cNvSpPr txBox="1"/>
          <p:nvPr>
            <p:ph type="title"/>
          </p:nvPr>
        </p:nvSpPr>
        <p:spPr>
          <a:xfrm>
            <a:off x="1079501" y="1011238"/>
            <a:ext cx="3905250" cy="1292662"/>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2800"/>
              <a:buFont typeface="Rockwell"/>
              <a:buNone/>
              <a:defRPr sz="2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40"/>
          <p:cNvSpPr/>
          <p:nvPr>
            <p:ph idx="2" type="pic"/>
          </p:nvPr>
        </p:nvSpPr>
        <p:spPr>
          <a:xfrm>
            <a:off x="5537200" y="531813"/>
            <a:ext cx="6113812" cy="5784849"/>
          </a:xfrm>
          <a:prstGeom prst="rect">
            <a:avLst/>
          </a:prstGeom>
          <a:noFill/>
          <a:ln>
            <a:noFill/>
          </a:ln>
        </p:spPr>
      </p:sp>
      <p:sp>
        <p:nvSpPr>
          <p:cNvPr id="32" name="Google Shape;32;p40"/>
          <p:cNvSpPr txBox="1"/>
          <p:nvPr>
            <p:ph idx="1" type="body"/>
          </p:nvPr>
        </p:nvSpPr>
        <p:spPr>
          <a:xfrm>
            <a:off x="1079500" y="2663825"/>
            <a:ext cx="3905250" cy="3105150"/>
          </a:xfrm>
          <a:prstGeom prst="rect">
            <a:avLst/>
          </a:prstGeom>
          <a:noFill/>
          <a:ln>
            <a:noFill/>
          </a:ln>
        </p:spPr>
        <p:txBody>
          <a:bodyPr anchorCtr="0" anchor="t" bIns="0" lIns="0" spcFirstLastPara="1" rIns="0" wrap="square" tIns="0">
            <a:normAutofit/>
          </a:bodyPr>
          <a:lstStyle>
            <a:lvl1pPr indent="-228600" lvl="0" marL="457200" algn="l">
              <a:lnSpc>
                <a:spcPct val="125000"/>
              </a:lnSpc>
              <a:spcBef>
                <a:spcPts val="1000"/>
              </a:spcBef>
              <a:spcAft>
                <a:spcPts val="0"/>
              </a:spcAft>
              <a:buSzPts val="2000"/>
              <a:buNone/>
              <a:defRPr sz="2000"/>
            </a:lvl1pPr>
            <a:lvl2pPr indent="-228600" lvl="1" marL="914400" algn="l">
              <a:lnSpc>
                <a:spcPct val="125000"/>
              </a:lnSpc>
              <a:spcBef>
                <a:spcPts val="500"/>
              </a:spcBef>
              <a:spcAft>
                <a:spcPts val="0"/>
              </a:spcAft>
              <a:buSzPts val="1400"/>
              <a:buFont typeface="Avenir"/>
              <a:buNone/>
              <a:defRPr sz="1400"/>
            </a:lvl2pPr>
            <a:lvl3pPr indent="-228600" lvl="2" marL="1371600" algn="l">
              <a:lnSpc>
                <a:spcPct val="125000"/>
              </a:lnSpc>
              <a:spcBef>
                <a:spcPts val="500"/>
              </a:spcBef>
              <a:spcAft>
                <a:spcPts val="0"/>
              </a:spcAft>
              <a:buSzPts val="1200"/>
              <a:buNone/>
              <a:defRPr sz="1200"/>
            </a:lvl3pPr>
            <a:lvl4pPr indent="-228600" lvl="3" marL="1828800" algn="l">
              <a:lnSpc>
                <a:spcPct val="125000"/>
              </a:lnSpc>
              <a:spcBef>
                <a:spcPts val="500"/>
              </a:spcBef>
              <a:spcAft>
                <a:spcPts val="0"/>
              </a:spcAft>
              <a:buSzPts val="1000"/>
              <a:buFont typeface="Avenir"/>
              <a:buNone/>
              <a:defRPr sz="1000"/>
            </a:lvl4pPr>
            <a:lvl5pPr indent="-228600" lvl="4" marL="2286000" algn="l">
              <a:lnSpc>
                <a:spcPct val="125000"/>
              </a:lnSpc>
              <a:spcBef>
                <a:spcPts val="500"/>
              </a:spcBef>
              <a:spcAft>
                <a:spcPts val="0"/>
              </a:spcAft>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33" name="Google Shape;33;p40"/>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40"/>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40"/>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sp>
        <p:nvSpPr>
          <p:cNvPr id="37" name="Google Shape;37;p41"/>
          <p:cNvSpPr txBox="1"/>
          <p:nvPr>
            <p:ph type="title"/>
          </p:nvPr>
        </p:nvSpPr>
        <p:spPr>
          <a:xfrm>
            <a:off x="1079500" y="2252663"/>
            <a:ext cx="4457700" cy="2349500"/>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Clr>
                <a:schemeClr val="lt1"/>
              </a:buClr>
              <a:buSzPts val="2800"/>
              <a:buFont typeface="Rockwell"/>
              <a:buNone/>
              <a:defRPr sz="2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41"/>
          <p:cNvSpPr txBox="1"/>
          <p:nvPr>
            <p:ph idx="1" type="body"/>
          </p:nvPr>
        </p:nvSpPr>
        <p:spPr>
          <a:xfrm>
            <a:off x="6654800" y="2252664"/>
            <a:ext cx="4451348" cy="2349500"/>
          </a:xfrm>
          <a:prstGeom prst="rect">
            <a:avLst/>
          </a:prstGeom>
          <a:noFill/>
          <a:ln>
            <a:noFill/>
          </a:ln>
        </p:spPr>
        <p:txBody>
          <a:bodyPr anchorCtr="0" anchor="ctr" bIns="0" lIns="0" spcFirstLastPara="1" rIns="0" wrap="square" tIns="0">
            <a:normAutofit/>
          </a:bodyPr>
          <a:lstStyle>
            <a:lvl1pPr indent="-228600" lvl="0" marL="457200" algn="l">
              <a:lnSpc>
                <a:spcPct val="125000"/>
              </a:lnSpc>
              <a:spcBef>
                <a:spcPts val="1000"/>
              </a:spcBef>
              <a:spcAft>
                <a:spcPts val="0"/>
              </a:spcAft>
              <a:buSzPts val="2400"/>
              <a:buNone/>
              <a:defRPr i="1" sz="2400">
                <a:solidFill>
                  <a:schemeClr val="lt1"/>
                </a:solidFill>
              </a:defRPr>
            </a:lvl1pPr>
            <a:lvl2pPr indent="-228600" lvl="1" marL="914400" algn="l">
              <a:lnSpc>
                <a:spcPct val="125000"/>
              </a:lnSpc>
              <a:spcBef>
                <a:spcPts val="500"/>
              </a:spcBef>
              <a:spcAft>
                <a:spcPts val="0"/>
              </a:spcAft>
              <a:buSzPts val="2000"/>
              <a:buFont typeface="Avenir"/>
              <a:buNone/>
              <a:defRPr sz="2000">
                <a:solidFill>
                  <a:schemeClr val="lt1"/>
                </a:solidFill>
              </a:defRPr>
            </a:lvl2pPr>
            <a:lvl3pPr indent="-228600" lvl="2" marL="1371600" algn="l">
              <a:lnSpc>
                <a:spcPct val="125000"/>
              </a:lnSpc>
              <a:spcBef>
                <a:spcPts val="500"/>
              </a:spcBef>
              <a:spcAft>
                <a:spcPts val="0"/>
              </a:spcAft>
              <a:buSzPts val="1800"/>
              <a:buNone/>
              <a:defRPr sz="1800">
                <a:solidFill>
                  <a:schemeClr val="lt1"/>
                </a:solidFill>
              </a:defRPr>
            </a:lvl3pPr>
            <a:lvl4pPr indent="-228600" lvl="3" marL="1828800" algn="l">
              <a:lnSpc>
                <a:spcPct val="125000"/>
              </a:lnSpc>
              <a:spcBef>
                <a:spcPts val="500"/>
              </a:spcBef>
              <a:spcAft>
                <a:spcPts val="0"/>
              </a:spcAft>
              <a:buSzPts val="1600"/>
              <a:buFont typeface="Avenir"/>
              <a:buNone/>
              <a:defRPr sz="1600">
                <a:solidFill>
                  <a:schemeClr val="lt1"/>
                </a:solidFill>
              </a:defRPr>
            </a:lvl4pPr>
            <a:lvl5pPr indent="-228600" lvl="4" marL="2286000" algn="l">
              <a:lnSpc>
                <a:spcPct val="125000"/>
              </a:lnSpc>
              <a:spcBef>
                <a:spcPts val="500"/>
              </a:spcBef>
              <a:spcAft>
                <a:spcPts val="0"/>
              </a:spcAft>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9" name="Google Shape;39;p41"/>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41"/>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41"/>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grpSp>
        <p:nvGrpSpPr>
          <p:cNvPr id="42" name="Google Shape;42;p41"/>
          <p:cNvGrpSpPr/>
          <p:nvPr/>
        </p:nvGrpSpPr>
        <p:grpSpPr>
          <a:xfrm>
            <a:off x="903520" y="932104"/>
            <a:ext cx="1241179" cy="1268786"/>
            <a:chOff x="903520" y="932104"/>
            <a:chExt cx="1241179" cy="1268786"/>
          </a:xfrm>
        </p:grpSpPr>
        <p:grpSp>
          <p:nvGrpSpPr>
            <p:cNvPr id="43" name="Google Shape;43;p41"/>
            <p:cNvGrpSpPr/>
            <p:nvPr/>
          </p:nvGrpSpPr>
          <p:grpSpPr>
            <a:xfrm flipH="1" rot="-2700000">
              <a:off x="1067391" y="1242261"/>
              <a:ext cx="961992" cy="724633"/>
              <a:chOff x="461917" y="958515"/>
              <a:chExt cx="961992" cy="724633"/>
            </a:xfrm>
          </p:grpSpPr>
          <p:sp>
            <p:nvSpPr>
              <p:cNvPr id="44" name="Google Shape;44;p41"/>
              <p:cNvSpPr/>
              <p:nvPr/>
            </p:nvSpPr>
            <p:spPr>
              <a:xfrm flipH="1" rot="8100000">
                <a:off x="558167" y="1122160"/>
                <a:ext cx="464738" cy="464738"/>
              </a:xfrm>
              <a:custGeom>
                <a:rect b="b" l="l" r="r" t="t"/>
                <a:pathLst>
                  <a:path extrusionOk="0" h="464738" w="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45" name="Google Shape;45;p41"/>
              <p:cNvSpPr/>
              <p:nvPr/>
            </p:nvSpPr>
            <p:spPr>
              <a:xfrm flipH="1" rot="5400000">
                <a:off x="959170" y="958515"/>
                <a:ext cx="464739" cy="464739"/>
              </a:xfrm>
              <a:custGeom>
                <a:rect b="b" l="l" r="r" t="t"/>
                <a:pathLst>
                  <a:path extrusionOk="0" h="464739" w="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grpSp>
        <p:grpSp>
          <p:nvGrpSpPr>
            <p:cNvPr id="46" name="Google Shape;46;p41"/>
            <p:cNvGrpSpPr/>
            <p:nvPr/>
          </p:nvGrpSpPr>
          <p:grpSpPr>
            <a:xfrm>
              <a:off x="903520" y="932104"/>
              <a:ext cx="960256" cy="1032894"/>
              <a:chOff x="2111720" y="2384401"/>
              <a:chExt cx="960256" cy="1032894"/>
            </a:xfrm>
          </p:grpSpPr>
          <p:sp>
            <p:nvSpPr>
              <p:cNvPr id="47" name="Google Shape;47;p41"/>
              <p:cNvSpPr/>
              <p:nvPr/>
            </p:nvSpPr>
            <p:spPr>
              <a:xfrm rot="-8100000">
                <a:off x="2207971" y="2856305"/>
                <a:ext cx="464739" cy="464739"/>
              </a:xfrm>
              <a:custGeom>
                <a:rect b="b" l="l" r="r" t="t"/>
                <a:pathLst>
                  <a:path extrusionOk="0" h="464739" w="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48" name="Google Shape;48;p41"/>
              <p:cNvSpPr/>
              <p:nvPr/>
            </p:nvSpPr>
            <p:spPr>
              <a:xfrm rot="10800000">
                <a:off x="2607238" y="2688467"/>
                <a:ext cx="464738" cy="464738"/>
              </a:xfrm>
              <a:custGeom>
                <a:rect b="b" l="l" r="r" t="t"/>
                <a:pathLst>
                  <a:path extrusionOk="0" h="464738" w="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grpSp>
            <p:nvGrpSpPr>
              <p:cNvPr id="49" name="Google Shape;49;p41"/>
              <p:cNvGrpSpPr/>
              <p:nvPr/>
            </p:nvGrpSpPr>
            <p:grpSpPr>
              <a:xfrm>
                <a:off x="2440769" y="2384401"/>
                <a:ext cx="313009" cy="1032464"/>
                <a:chOff x="2440769" y="2384401"/>
                <a:chExt cx="313009" cy="1032464"/>
              </a:xfrm>
            </p:grpSpPr>
            <p:cxnSp>
              <p:nvCxnSpPr>
                <p:cNvPr id="50" name="Google Shape;50;p41"/>
                <p:cNvCxnSpPr/>
                <p:nvPr/>
              </p:nvCxnSpPr>
              <p:spPr>
                <a:xfrm rot="10800000">
                  <a:off x="2440769" y="2516865"/>
                  <a:ext cx="0" cy="900000"/>
                </a:xfrm>
                <a:prstGeom prst="straightConnector1">
                  <a:avLst/>
                </a:prstGeom>
                <a:noFill/>
                <a:ln cap="flat" cmpd="sng" w="12700">
                  <a:solidFill>
                    <a:schemeClr val="lt1"/>
                  </a:solidFill>
                  <a:prstDash val="solid"/>
                  <a:round/>
                  <a:headEnd len="sm" w="sm" type="none"/>
                  <a:tailEnd len="sm" w="sm" type="none"/>
                </a:ln>
              </p:spPr>
            </p:cxnSp>
            <p:cxnSp>
              <p:nvCxnSpPr>
                <p:cNvPr id="51" name="Google Shape;51;p41"/>
                <p:cNvCxnSpPr/>
                <p:nvPr/>
              </p:nvCxnSpPr>
              <p:spPr>
                <a:xfrm rot="10800000">
                  <a:off x="2753778" y="2384401"/>
                  <a:ext cx="0" cy="900000"/>
                </a:xfrm>
                <a:prstGeom prst="straightConnector1">
                  <a:avLst/>
                </a:prstGeom>
                <a:noFill/>
                <a:ln cap="flat" cmpd="sng" w="12700">
                  <a:solidFill>
                    <a:schemeClr val="lt1"/>
                  </a:solidFill>
                  <a:prstDash val="solid"/>
                  <a:round/>
                  <a:headEnd len="sm" w="sm" type="none"/>
                  <a:tailEnd len="sm" w="sm" type="none"/>
                </a:ln>
              </p:spPr>
            </p:cxnSp>
          </p:grpSp>
        </p:grpSp>
      </p:grpSp>
      <p:grpSp>
        <p:nvGrpSpPr>
          <p:cNvPr id="52" name="Google Shape;52;p41"/>
          <p:cNvGrpSpPr/>
          <p:nvPr/>
        </p:nvGrpSpPr>
        <p:grpSpPr>
          <a:xfrm>
            <a:off x="1437136" y="649304"/>
            <a:ext cx="388541" cy="388541"/>
            <a:chOff x="5752675" y="5440856"/>
            <a:chExt cx="388541" cy="388541"/>
          </a:xfrm>
        </p:grpSpPr>
        <p:sp>
          <p:nvSpPr>
            <p:cNvPr id="53" name="Google Shape;53;p41"/>
            <p:cNvSpPr/>
            <p:nvPr/>
          </p:nvSpPr>
          <p:spPr>
            <a:xfrm rot="10800000">
              <a:off x="5800801" y="5488982"/>
              <a:ext cx="340415" cy="340415"/>
            </a:xfrm>
            <a:prstGeom prst="ellipse">
              <a:avLst/>
            </a:prstGeom>
            <a:solidFill>
              <a:srgbClr val="B6B5E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54" name="Google Shape;54;p41"/>
            <p:cNvSpPr/>
            <p:nvPr/>
          </p:nvSpPr>
          <p:spPr>
            <a:xfrm>
              <a:off x="5752675" y="5440856"/>
              <a:ext cx="340415" cy="340415"/>
            </a:xfrm>
            <a:prstGeom prst="ellipse">
              <a:avLst/>
            </a:prstGeom>
            <a:no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grpSp>
      <p:cxnSp>
        <p:nvCxnSpPr>
          <p:cNvPr id="55" name="Google Shape;55;p41"/>
          <p:cNvCxnSpPr/>
          <p:nvPr/>
        </p:nvCxnSpPr>
        <p:spPr>
          <a:xfrm rot="5400000">
            <a:off x="5826000" y="3429001"/>
            <a:ext cx="540000" cy="0"/>
          </a:xfrm>
          <a:prstGeom prst="straightConnector1">
            <a:avLst/>
          </a:prstGeom>
          <a:noFill/>
          <a:ln cap="flat" cmpd="sng" w="12700">
            <a:solidFill>
              <a:schemeClr val="l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6" name="Shape 56"/>
        <p:cNvGrpSpPr/>
        <p:nvPr/>
      </p:nvGrpSpPr>
      <p:grpSpPr>
        <a:xfrm>
          <a:off x="0" y="0"/>
          <a:ext cx="0" cy="0"/>
          <a:chOff x="0" y="0"/>
          <a:chExt cx="0" cy="0"/>
        </a:xfrm>
      </p:grpSpPr>
      <p:sp>
        <p:nvSpPr>
          <p:cNvPr id="57" name="Google Shape;57;p42"/>
          <p:cNvSpPr txBox="1"/>
          <p:nvPr>
            <p:ph type="title"/>
          </p:nvPr>
        </p:nvSpPr>
        <p:spPr>
          <a:xfrm>
            <a:off x="1079500" y="1011238"/>
            <a:ext cx="10026650" cy="655637"/>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2800"/>
              <a:buFont typeface="Rockwel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42"/>
          <p:cNvSpPr txBox="1"/>
          <p:nvPr>
            <p:ph idx="1" type="body"/>
          </p:nvPr>
        </p:nvSpPr>
        <p:spPr>
          <a:xfrm>
            <a:off x="1085850" y="1790700"/>
            <a:ext cx="4740150" cy="3978275"/>
          </a:xfrm>
          <a:prstGeom prst="rect">
            <a:avLst/>
          </a:prstGeom>
          <a:noFill/>
          <a:ln>
            <a:noFill/>
          </a:ln>
        </p:spPr>
        <p:txBody>
          <a:bodyPr anchorCtr="0" anchor="t" bIns="0" lIns="0" spcFirstLastPara="1" rIns="0" wrap="square" tIns="0">
            <a:normAutofit/>
          </a:bodyPr>
          <a:lstStyle>
            <a:lvl1pPr indent="-342900" lvl="0" marL="457200" algn="l">
              <a:lnSpc>
                <a:spcPct val="125000"/>
              </a:lnSpc>
              <a:spcBef>
                <a:spcPts val="1000"/>
              </a:spcBef>
              <a:spcAft>
                <a:spcPts val="0"/>
              </a:spcAft>
              <a:buSzPts val="1800"/>
              <a:buChar char="·"/>
              <a:defRPr/>
            </a:lvl1pPr>
            <a:lvl2pPr indent="-228600" lvl="1" marL="914400" algn="l">
              <a:lnSpc>
                <a:spcPct val="125000"/>
              </a:lnSpc>
              <a:spcBef>
                <a:spcPts val="500"/>
              </a:spcBef>
              <a:spcAft>
                <a:spcPts val="0"/>
              </a:spcAft>
              <a:buSzPts val="1800"/>
              <a:buNone/>
              <a:defRPr/>
            </a:lvl2pPr>
            <a:lvl3pPr indent="-342900" lvl="2" marL="1371600" algn="l">
              <a:lnSpc>
                <a:spcPct val="125000"/>
              </a:lnSpc>
              <a:spcBef>
                <a:spcPts val="500"/>
              </a:spcBef>
              <a:spcAft>
                <a:spcPts val="0"/>
              </a:spcAft>
              <a:buSzPts val="1800"/>
              <a:buChar char="·"/>
              <a:defRPr/>
            </a:lvl3pPr>
            <a:lvl4pPr indent="-228600" lvl="3" marL="1828800" algn="l">
              <a:lnSpc>
                <a:spcPct val="125000"/>
              </a:lnSpc>
              <a:spcBef>
                <a:spcPts val="500"/>
              </a:spcBef>
              <a:spcAft>
                <a:spcPts val="0"/>
              </a:spcAft>
              <a:buSzPts val="1800"/>
              <a:buNone/>
              <a:defRPr/>
            </a:lvl4pPr>
            <a:lvl5pPr indent="-342900" lvl="4" marL="2286000" algn="l">
              <a:lnSpc>
                <a:spcPct val="125000"/>
              </a:lnSpc>
              <a:spcBef>
                <a:spcPts val="500"/>
              </a:spcBef>
              <a:spcAft>
                <a:spcPts val="0"/>
              </a:spcAft>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9" name="Google Shape;59;p42"/>
          <p:cNvSpPr txBox="1"/>
          <p:nvPr>
            <p:ph idx="2" type="body"/>
          </p:nvPr>
        </p:nvSpPr>
        <p:spPr>
          <a:xfrm>
            <a:off x="6366000" y="1790700"/>
            <a:ext cx="4740150" cy="3978275"/>
          </a:xfrm>
          <a:prstGeom prst="rect">
            <a:avLst/>
          </a:prstGeom>
          <a:noFill/>
          <a:ln>
            <a:noFill/>
          </a:ln>
        </p:spPr>
        <p:txBody>
          <a:bodyPr anchorCtr="0" anchor="t" bIns="0" lIns="0" spcFirstLastPara="1" rIns="0" wrap="square" tIns="0">
            <a:normAutofit/>
          </a:bodyPr>
          <a:lstStyle>
            <a:lvl1pPr indent="-342900" lvl="0" marL="457200" algn="l">
              <a:lnSpc>
                <a:spcPct val="125000"/>
              </a:lnSpc>
              <a:spcBef>
                <a:spcPts val="1000"/>
              </a:spcBef>
              <a:spcAft>
                <a:spcPts val="0"/>
              </a:spcAft>
              <a:buSzPts val="1800"/>
              <a:buChar char="·"/>
              <a:defRPr/>
            </a:lvl1pPr>
            <a:lvl2pPr indent="-228600" lvl="1" marL="914400" algn="l">
              <a:lnSpc>
                <a:spcPct val="125000"/>
              </a:lnSpc>
              <a:spcBef>
                <a:spcPts val="500"/>
              </a:spcBef>
              <a:spcAft>
                <a:spcPts val="0"/>
              </a:spcAft>
              <a:buSzPts val="1800"/>
              <a:buNone/>
              <a:defRPr/>
            </a:lvl2pPr>
            <a:lvl3pPr indent="-342900" lvl="2" marL="1371600" algn="l">
              <a:lnSpc>
                <a:spcPct val="125000"/>
              </a:lnSpc>
              <a:spcBef>
                <a:spcPts val="500"/>
              </a:spcBef>
              <a:spcAft>
                <a:spcPts val="0"/>
              </a:spcAft>
              <a:buSzPts val="1800"/>
              <a:buChar char="·"/>
              <a:defRPr/>
            </a:lvl3pPr>
            <a:lvl4pPr indent="-228600" lvl="3" marL="1828800" algn="l">
              <a:lnSpc>
                <a:spcPct val="125000"/>
              </a:lnSpc>
              <a:spcBef>
                <a:spcPts val="500"/>
              </a:spcBef>
              <a:spcAft>
                <a:spcPts val="0"/>
              </a:spcAft>
              <a:buSzPts val="1800"/>
              <a:buNone/>
              <a:defRPr/>
            </a:lvl4pPr>
            <a:lvl5pPr indent="-342900" lvl="4" marL="2286000" algn="l">
              <a:lnSpc>
                <a:spcPct val="125000"/>
              </a:lnSpc>
              <a:spcBef>
                <a:spcPts val="500"/>
              </a:spcBef>
              <a:spcAft>
                <a:spcPts val="0"/>
              </a:spcAft>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0" name="Google Shape;60;p42"/>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42"/>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42"/>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3" name="Shape 63"/>
        <p:cNvGrpSpPr/>
        <p:nvPr/>
      </p:nvGrpSpPr>
      <p:grpSpPr>
        <a:xfrm>
          <a:off x="0" y="0"/>
          <a:ext cx="0" cy="0"/>
          <a:chOff x="0" y="0"/>
          <a:chExt cx="0" cy="0"/>
        </a:xfrm>
      </p:grpSpPr>
      <p:sp>
        <p:nvSpPr>
          <p:cNvPr id="64" name="Google Shape;64;p43"/>
          <p:cNvSpPr txBox="1"/>
          <p:nvPr>
            <p:ph type="title"/>
          </p:nvPr>
        </p:nvSpPr>
        <p:spPr>
          <a:xfrm>
            <a:off x="1079500" y="1011238"/>
            <a:ext cx="10026650" cy="655637"/>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2800"/>
              <a:buFont typeface="Rockwel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43"/>
          <p:cNvSpPr txBox="1"/>
          <p:nvPr>
            <p:ph idx="1" type="body"/>
          </p:nvPr>
        </p:nvSpPr>
        <p:spPr>
          <a:xfrm>
            <a:off x="1079500" y="1854200"/>
            <a:ext cx="4741200" cy="553998"/>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1000"/>
              </a:spcBef>
              <a:spcAft>
                <a:spcPts val="0"/>
              </a:spcAft>
              <a:buSzPts val="1800"/>
              <a:buNone/>
              <a:defRPr b="0" sz="1800" cap="none">
                <a:solidFill>
                  <a:schemeClr val="lt1"/>
                </a:solidFill>
              </a:defRPr>
            </a:lvl1pPr>
            <a:lvl2pPr indent="-228600" lvl="1" marL="914400" algn="l">
              <a:lnSpc>
                <a:spcPct val="125000"/>
              </a:lnSpc>
              <a:spcBef>
                <a:spcPts val="500"/>
              </a:spcBef>
              <a:spcAft>
                <a:spcPts val="0"/>
              </a:spcAft>
              <a:buSzPts val="2000"/>
              <a:buFont typeface="Avenir"/>
              <a:buNone/>
              <a:defRPr b="1" sz="2000"/>
            </a:lvl2pPr>
            <a:lvl3pPr indent="-228600" lvl="2" marL="1371600" algn="l">
              <a:lnSpc>
                <a:spcPct val="125000"/>
              </a:lnSpc>
              <a:spcBef>
                <a:spcPts val="500"/>
              </a:spcBef>
              <a:spcAft>
                <a:spcPts val="0"/>
              </a:spcAft>
              <a:buSzPts val="1800"/>
              <a:buNone/>
              <a:defRPr b="1" sz="1800"/>
            </a:lvl3pPr>
            <a:lvl4pPr indent="-228600" lvl="3" marL="1828800" algn="l">
              <a:lnSpc>
                <a:spcPct val="125000"/>
              </a:lnSpc>
              <a:spcBef>
                <a:spcPts val="500"/>
              </a:spcBef>
              <a:spcAft>
                <a:spcPts val="0"/>
              </a:spcAft>
              <a:buSzPts val="1600"/>
              <a:buFont typeface="Avenir"/>
              <a:buNone/>
              <a:defRPr b="1" sz="1600"/>
            </a:lvl4pPr>
            <a:lvl5pPr indent="-228600" lvl="4" marL="2286000" algn="l">
              <a:lnSpc>
                <a:spcPct val="125000"/>
              </a:lnSpc>
              <a:spcBef>
                <a:spcPts val="500"/>
              </a:spcBef>
              <a:spcAft>
                <a:spcPts val="0"/>
              </a:spcAft>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66" name="Google Shape;66;p43"/>
          <p:cNvSpPr txBox="1"/>
          <p:nvPr>
            <p:ph idx="2" type="body"/>
          </p:nvPr>
        </p:nvSpPr>
        <p:spPr>
          <a:xfrm>
            <a:off x="1079500" y="2525561"/>
            <a:ext cx="4741200" cy="3243414"/>
          </a:xfrm>
          <a:prstGeom prst="rect">
            <a:avLst/>
          </a:prstGeom>
          <a:noFill/>
          <a:ln>
            <a:noFill/>
          </a:ln>
        </p:spPr>
        <p:txBody>
          <a:bodyPr anchorCtr="0" anchor="t" bIns="0" lIns="0" spcFirstLastPara="1" rIns="0" wrap="square" tIns="0">
            <a:normAutofit/>
          </a:bodyPr>
          <a:lstStyle>
            <a:lvl1pPr indent="-342900" lvl="0" marL="457200" algn="l">
              <a:lnSpc>
                <a:spcPct val="125000"/>
              </a:lnSpc>
              <a:spcBef>
                <a:spcPts val="1000"/>
              </a:spcBef>
              <a:spcAft>
                <a:spcPts val="0"/>
              </a:spcAft>
              <a:buSzPts val="1800"/>
              <a:buChar char="·"/>
              <a:defRPr/>
            </a:lvl1pPr>
            <a:lvl2pPr indent="-228600" lvl="1" marL="914400" algn="l">
              <a:lnSpc>
                <a:spcPct val="125000"/>
              </a:lnSpc>
              <a:spcBef>
                <a:spcPts val="500"/>
              </a:spcBef>
              <a:spcAft>
                <a:spcPts val="0"/>
              </a:spcAft>
              <a:buSzPts val="1800"/>
              <a:buNone/>
              <a:defRPr/>
            </a:lvl2pPr>
            <a:lvl3pPr indent="-342900" lvl="2" marL="1371600" algn="l">
              <a:lnSpc>
                <a:spcPct val="125000"/>
              </a:lnSpc>
              <a:spcBef>
                <a:spcPts val="500"/>
              </a:spcBef>
              <a:spcAft>
                <a:spcPts val="0"/>
              </a:spcAft>
              <a:buSzPts val="1800"/>
              <a:buChar char="·"/>
              <a:defRPr/>
            </a:lvl3pPr>
            <a:lvl4pPr indent="-228600" lvl="3" marL="1828800" algn="l">
              <a:lnSpc>
                <a:spcPct val="125000"/>
              </a:lnSpc>
              <a:spcBef>
                <a:spcPts val="500"/>
              </a:spcBef>
              <a:spcAft>
                <a:spcPts val="0"/>
              </a:spcAft>
              <a:buSzPts val="1800"/>
              <a:buNone/>
              <a:defRPr/>
            </a:lvl4pPr>
            <a:lvl5pPr indent="-342900" lvl="4" marL="2286000" algn="l">
              <a:lnSpc>
                <a:spcPct val="125000"/>
              </a:lnSpc>
              <a:spcBef>
                <a:spcPts val="500"/>
              </a:spcBef>
              <a:spcAft>
                <a:spcPts val="0"/>
              </a:spcAft>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7" name="Google Shape;67;p43"/>
          <p:cNvSpPr txBox="1"/>
          <p:nvPr>
            <p:ph idx="3" type="body"/>
          </p:nvPr>
        </p:nvSpPr>
        <p:spPr>
          <a:xfrm>
            <a:off x="6364950" y="1854200"/>
            <a:ext cx="4741200" cy="553998"/>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1000"/>
              </a:spcBef>
              <a:spcAft>
                <a:spcPts val="0"/>
              </a:spcAft>
              <a:buSzPts val="1800"/>
              <a:buNone/>
              <a:defRPr b="0" sz="1800" cap="none">
                <a:solidFill>
                  <a:schemeClr val="lt1"/>
                </a:solidFill>
              </a:defRPr>
            </a:lvl1pPr>
            <a:lvl2pPr indent="-228600" lvl="1" marL="914400" algn="l">
              <a:lnSpc>
                <a:spcPct val="125000"/>
              </a:lnSpc>
              <a:spcBef>
                <a:spcPts val="500"/>
              </a:spcBef>
              <a:spcAft>
                <a:spcPts val="0"/>
              </a:spcAft>
              <a:buSzPts val="2000"/>
              <a:buFont typeface="Avenir"/>
              <a:buNone/>
              <a:defRPr b="1" sz="2000"/>
            </a:lvl2pPr>
            <a:lvl3pPr indent="-228600" lvl="2" marL="1371600" algn="l">
              <a:lnSpc>
                <a:spcPct val="125000"/>
              </a:lnSpc>
              <a:spcBef>
                <a:spcPts val="500"/>
              </a:spcBef>
              <a:spcAft>
                <a:spcPts val="0"/>
              </a:spcAft>
              <a:buSzPts val="1800"/>
              <a:buNone/>
              <a:defRPr b="1" sz="1800"/>
            </a:lvl3pPr>
            <a:lvl4pPr indent="-228600" lvl="3" marL="1828800" algn="l">
              <a:lnSpc>
                <a:spcPct val="125000"/>
              </a:lnSpc>
              <a:spcBef>
                <a:spcPts val="500"/>
              </a:spcBef>
              <a:spcAft>
                <a:spcPts val="0"/>
              </a:spcAft>
              <a:buSzPts val="1600"/>
              <a:buFont typeface="Avenir"/>
              <a:buNone/>
              <a:defRPr b="1" sz="1600"/>
            </a:lvl4pPr>
            <a:lvl5pPr indent="-228600" lvl="4" marL="2286000" algn="l">
              <a:lnSpc>
                <a:spcPct val="125000"/>
              </a:lnSpc>
              <a:spcBef>
                <a:spcPts val="500"/>
              </a:spcBef>
              <a:spcAft>
                <a:spcPts val="0"/>
              </a:spcAft>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68" name="Google Shape;68;p43"/>
          <p:cNvSpPr txBox="1"/>
          <p:nvPr>
            <p:ph idx="4" type="body"/>
          </p:nvPr>
        </p:nvSpPr>
        <p:spPr>
          <a:xfrm>
            <a:off x="6364950" y="2525560"/>
            <a:ext cx="4741200" cy="3243414"/>
          </a:xfrm>
          <a:prstGeom prst="rect">
            <a:avLst/>
          </a:prstGeom>
          <a:noFill/>
          <a:ln>
            <a:noFill/>
          </a:ln>
        </p:spPr>
        <p:txBody>
          <a:bodyPr anchorCtr="0" anchor="t" bIns="0" lIns="0" spcFirstLastPara="1" rIns="0" wrap="square" tIns="0">
            <a:normAutofit/>
          </a:bodyPr>
          <a:lstStyle>
            <a:lvl1pPr indent="-342900" lvl="0" marL="457200" algn="l">
              <a:lnSpc>
                <a:spcPct val="125000"/>
              </a:lnSpc>
              <a:spcBef>
                <a:spcPts val="1000"/>
              </a:spcBef>
              <a:spcAft>
                <a:spcPts val="0"/>
              </a:spcAft>
              <a:buSzPts val="1800"/>
              <a:buChar char="·"/>
              <a:defRPr/>
            </a:lvl1pPr>
            <a:lvl2pPr indent="-228600" lvl="1" marL="914400" algn="l">
              <a:lnSpc>
                <a:spcPct val="125000"/>
              </a:lnSpc>
              <a:spcBef>
                <a:spcPts val="500"/>
              </a:spcBef>
              <a:spcAft>
                <a:spcPts val="0"/>
              </a:spcAft>
              <a:buSzPts val="1800"/>
              <a:buNone/>
              <a:defRPr/>
            </a:lvl2pPr>
            <a:lvl3pPr indent="-342900" lvl="2" marL="1371600" algn="l">
              <a:lnSpc>
                <a:spcPct val="125000"/>
              </a:lnSpc>
              <a:spcBef>
                <a:spcPts val="500"/>
              </a:spcBef>
              <a:spcAft>
                <a:spcPts val="0"/>
              </a:spcAft>
              <a:buSzPts val="1800"/>
              <a:buChar char="·"/>
              <a:defRPr/>
            </a:lvl3pPr>
            <a:lvl4pPr indent="-228600" lvl="3" marL="1828800" algn="l">
              <a:lnSpc>
                <a:spcPct val="125000"/>
              </a:lnSpc>
              <a:spcBef>
                <a:spcPts val="500"/>
              </a:spcBef>
              <a:spcAft>
                <a:spcPts val="0"/>
              </a:spcAft>
              <a:buSzPts val="1800"/>
              <a:buNone/>
              <a:defRPr/>
            </a:lvl4pPr>
            <a:lvl5pPr indent="-342900" lvl="4" marL="2286000" algn="l">
              <a:lnSpc>
                <a:spcPct val="125000"/>
              </a:lnSpc>
              <a:spcBef>
                <a:spcPts val="500"/>
              </a:spcBef>
              <a:spcAft>
                <a:spcPts val="0"/>
              </a:spcAft>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9" name="Google Shape;69;p43"/>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43"/>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3"/>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2" name="Shape 72"/>
        <p:cNvGrpSpPr/>
        <p:nvPr/>
      </p:nvGrpSpPr>
      <p:grpSpPr>
        <a:xfrm>
          <a:off x="0" y="0"/>
          <a:ext cx="0" cy="0"/>
          <a:chOff x="0" y="0"/>
          <a:chExt cx="0" cy="0"/>
        </a:xfrm>
      </p:grpSpPr>
      <p:sp>
        <p:nvSpPr>
          <p:cNvPr id="73" name="Google Shape;73;p44"/>
          <p:cNvSpPr txBox="1"/>
          <p:nvPr>
            <p:ph type="title"/>
          </p:nvPr>
        </p:nvSpPr>
        <p:spPr>
          <a:xfrm>
            <a:off x="1079500" y="1079500"/>
            <a:ext cx="10026650" cy="4689475"/>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Clr>
                <a:schemeClr val="lt1"/>
              </a:buClr>
              <a:buSzPts val="2800"/>
              <a:buFont typeface="Rockwel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44"/>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44"/>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44"/>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7" name="Shape 77"/>
        <p:cNvGrpSpPr/>
        <p:nvPr/>
      </p:nvGrpSpPr>
      <p:grpSpPr>
        <a:xfrm>
          <a:off x="0" y="0"/>
          <a:ext cx="0" cy="0"/>
          <a:chOff x="0" y="0"/>
          <a:chExt cx="0" cy="0"/>
        </a:xfrm>
      </p:grpSpPr>
      <p:sp>
        <p:nvSpPr>
          <p:cNvPr id="78" name="Google Shape;78;p45"/>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45"/>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45"/>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1" name="Shape 81"/>
        <p:cNvGrpSpPr/>
        <p:nvPr/>
      </p:nvGrpSpPr>
      <p:grpSpPr>
        <a:xfrm>
          <a:off x="0" y="0"/>
          <a:ext cx="0" cy="0"/>
          <a:chOff x="0" y="0"/>
          <a:chExt cx="0" cy="0"/>
        </a:xfrm>
      </p:grpSpPr>
      <p:sp>
        <p:nvSpPr>
          <p:cNvPr id="82" name="Google Shape;82;p46"/>
          <p:cNvSpPr txBox="1"/>
          <p:nvPr>
            <p:ph type="title"/>
          </p:nvPr>
        </p:nvSpPr>
        <p:spPr>
          <a:xfrm>
            <a:off x="1071607" y="1011238"/>
            <a:ext cx="3906000" cy="1292400"/>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2800"/>
              <a:buFont typeface="Rockwell"/>
              <a:buNone/>
              <a:defRPr sz="2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46"/>
          <p:cNvSpPr txBox="1"/>
          <p:nvPr>
            <p:ph idx="1" type="body"/>
          </p:nvPr>
        </p:nvSpPr>
        <p:spPr>
          <a:xfrm>
            <a:off x="5537200" y="955230"/>
            <a:ext cx="5583193" cy="4813745"/>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1000"/>
              </a:spcBef>
              <a:spcAft>
                <a:spcPts val="0"/>
              </a:spcAft>
              <a:buSzPts val="4800"/>
              <a:buFont typeface="Avenir"/>
              <a:buNone/>
              <a:defRPr sz="4800"/>
            </a:lvl1pPr>
            <a:lvl2pPr indent="-228600" lvl="1" marL="914400" algn="l">
              <a:lnSpc>
                <a:spcPct val="100000"/>
              </a:lnSpc>
              <a:spcBef>
                <a:spcPts val="500"/>
              </a:spcBef>
              <a:spcAft>
                <a:spcPts val="0"/>
              </a:spcAft>
              <a:buSzPts val="4800"/>
              <a:buFont typeface="Avenir"/>
              <a:buNone/>
              <a:defRPr sz="4800"/>
            </a:lvl2pPr>
            <a:lvl3pPr indent="-228600" lvl="2" marL="1371600" algn="l">
              <a:lnSpc>
                <a:spcPct val="125000"/>
              </a:lnSpc>
              <a:spcBef>
                <a:spcPts val="500"/>
              </a:spcBef>
              <a:spcAft>
                <a:spcPts val="0"/>
              </a:spcAft>
              <a:buSzPts val="2000"/>
              <a:buNone/>
              <a:defRPr sz="2000"/>
            </a:lvl3pPr>
            <a:lvl4pPr indent="-228600" lvl="3" marL="1828800" algn="l">
              <a:lnSpc>
                <a:spcPct val="125000"/>
              </a:lnSpc>
              <a:spcBef>
                <a:spcPts val="500"/>
              </a:spcBef>
              <a:spcAft>
                <a:spcPts val="0"/>
              </a:spcAft>
              <a:buSzPts val="2000"/>
              <a:buFont typeface="Avenir"/>
              <a:buNone/>
              <a:defRPr sz="2000"/>
            </a:lvl4pPr>
            <a:lvl5pPr indent="-355600" lvl="4" marL="2286000" algn="l">
              <a:lnSpc>
                <a:spcPct val="125000"/>
              </a:lnSpc>
              <a:spcBef>
                <a:spcPts val="500"/>
              </a:spcBef>
              <a:spcAft>
                <a:spcPts val="0"/>
              </a:spcAft>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84" name="Google Shape;84;p46"/>
          <p:cNvSpPr txBox="1"/>
          <p:nvPr>
            <p:ph idx="2" type="body"/>
          </p:nvPr>
        </p:nvSpPr>
        <p:spPr>
          <a:xfrm>
            <a:off x="1079499" y="2664000"/>
            <a:ext cx="3905999" cy="3106800"/>
          </a:xfrm>
          <a:prstGeom prst="rect">
            <a:avLst/>
          </a:prstGeom>
          <a:noFill/>
          <a:ln>
            <a:noFill/>
          </a:ln>
        </p:spPr>
        <p:txBody>
          <a:bodyPr anchorCtr="0" anchor="t" bIns="0" lIns="0" spcFirstLastPara="1" rIns="0" wrap="square" tIns="0">
            <a:normAutofit/>
          </a:bodyPr>
          <a:lstStyle>
            <a:lvl1pPr indent="-228600" lvl="0" marL="457200" algn="l">
              <a:lnSpc>
                <a:spcPct val="125000"/>
              </a:lnSpc>
              <a:spcBef>
                <a:spcPts val="1000"/>
              </a:spcBef>
              <a:spcAft>
                <a:spcPts val="0"/>
              </a:spcAft>
              <a:buSzPts val="2000"/>
              <a:buNone/>
              <a:defRPr sz="2000"/>
            </a:lvl1pPr>
            <a:lvl2pPr indent="-228600" lvl="1" marL="914400" algn="l">
              <a:lnSpc>
                <a:spcPct val="125000"/>
              </a:lnSpc>
              <a:spcBef>
                <a:spcPts val="500"/>
              </a:spcBef>
              <a:spcAft>
                <a:spcPts val="0"/>
              </a:spcAft>
              <a:buSzPts val="1400"/>
              <a:buFont typeface="Avenir"/>
              <a:buNone/>
              <a:defRPr sz="1400"/>
            </a:lvl2pPr>
            <a:lvl3pPr indent="-228600" lvl="2" marL="1371600" algn="l">
              <a:lnSpc>
                <a:spcPct val="125000"/>
              </a:lnSpc>
              <a:spcBef>
                <a:spcPts val="500"/>
              </a:spcBef>
              <a:spcAft>
                <a:spcPts val="0"/>
              </a:spcAft>
              <a:buSzPts val="1200"/>
              <a:buNone/>
              <a:defRPr sz="1200"/>
            </a:lvl3pPr>
            <a:lvl4pPr indent="-228600" lvl="3" marL="1828800" algn="l">
              <a:lnSpc>
                <a:spcPct val="125000"/>
              </a:lnSpc>
              <a:spcBef>
                <a:spcPts val="500"/>
              </a:spcBef>
              <a:spcAft>
                <a:spcPts val="0"/>
              </a:spcAft>
              <a:buSzPts val="1000"/>
              <a:buFont typeface="Avenir"/>
              <a:buNone/>
              <a:defRPr sz="1000"/>
            </a:lvl4pPr>
            <a:lvl5pPr indent="-228600" lvl="4" marL="2286000" algn="l">
              <a:lnSpc>
                <a:spcPct val="125000"/>
              </a:lnSpc>
              <a:spcBef>
                <a:spcPts val="500"/>
              </a:spcBef>
              <a:spcAft>
                <a:spcPts val="0"/>
              </a:spcAft>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5" name="Google Shape;85;p46"/>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46"/>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46"/>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 name="Shape 5"/>
        <p:cNvGrpSpPr/>
        <p:nvPr/>
      </p:nvGrpSpPr>
      <p:grpSpPr>
        <a:xfrm>
          <a:off x="0" y="0"/>
          <a:ext cx="0" cy="0"/>
          <a:chOff x="0" y="0"/>
          <a:chExt cx="0" cy="0"/>
        </a:xfrm>
      </p:grpSpPr>
      <p:sp>
        <p:nvSpPr>
          <p:cNvPr id="6" name="Google Shape;6;p37"/>
          <p:cNvSpPr txBox="1"/>
          <p:nvPr>
            <p:ph type="title"/>
          </p:nvPr>
        </p:nvSpPr>
        <p:spPr>
          <a:xfrm>
            <a:off x="1079500" y="1011238"/>
            <a:ext cx="10026650" cy="655637"/>
          </a:xfrm>
          <a:prstGeom prst="rect">
            <a:avLst/>
          </a:prstGeom>
          <a:noFill/>
          <a:ln>
            <a:noFill/>
          </a:ln>
        </p:spPr>
        <p:txBody>
          <a:bodyPr anchorCtr="0" anchor="t" bIns="0" lIns="0" spcFirstLastPara="1" rIns="0" wrap="square" tIns="0">
            <a:normAutofit/>
          </a:bodyPr>
          <a:lstStyle>
            <a:lvl1pPr lvl="0" marR="0" rtl="0" algn="l">
              <a:lnSpc>
                <a:spcPct val="100000"/>
              </a:lnSpc>
              <a:spcBef>
                <a:spcPts val="0"/>
              </a:spcBef>
              <a:spcAft>
                <a:spcPts val="0"/>
              </a:spcAft>
              <a:buClr>
                <a:schemeClr val="lt1"/>
              </a:buClr>
              <a:buSzPts val="2800"/>
              <a:buFont typeface="Rockwell"/>
              <a:buNone/>
              <a:defRPr b="0" i="0" sz="2800" u="none" cap="none" strike="noStrike">
                <a:solidFill>
                  <a:schemeClr val="lt1"/>
                </a:solidFill>
                <a:latin typeface="Rockwell"/>
                <a:ea typeface="Rockwell"/>
                <a:cs typeface="Rockwell"/>
                <a:sym typeface="Rockwel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37"/>
          <p:cNvSpPr txBox="1"/>
          <p:nvPr>
            <p:ph idx="1" type="body"/>
          </p:nvPr>
        </p:nvSpPr>
        <p:spPr>
          <a:xfrm>
            <a:off x="1079500" y="1790700"/>
            <a:ext cx="10026650" cy="3978275"/>
          </a:xfrm>
          <a:prstGeom prst="rect">
            <a:avLst/>
          </a:prstGeom>
          <a:noFill/>
          <a:ln>
            <a:noFill/>
          </a:ln>
        </p:spPr>
        <p:txBody>
          <a:bodyPr anchorCtr="0" anchor="t" bIns="0" lIns="0" spcFirstLastPara="1" rIns="0" wrap="square" tIns="0">
            <a:normAutofit/>
          </a:bodyPr>
          <a:lstStyle>
            <a:lvl1pPr indent="-355600" lvl="0" marL="457200" marR="0" rtl="0" algn="l">
              <a:lnSpc>
                <a:spcPct val="125000"/>
              </a:lnSpc>
              <a:spcBef>
                <a:spcPts val="1000"/>
              </a:spcBef>
              <a:spcAft>
                <a:spcPts val="0"/>
              </a:spcAft>
              <a:buClr>
                <a:srgbClr val="B6B5E6"/>
              </a:buClr>
              <a:buSzPts val="2000"/>
              <a:buFont typeface="Noto Sans"/>
              <a:buChar char="·"/>
              <a:defRPr b="0" i="0" sz="2000" u="none" cap="none" strike="noStrike">
                <a:solidFill>
                  <a:schemeClr val="lt1"/>
                </a:solidFill>
                <a:latin typeface="Avenir"/>
                <a:ea typeface="Avenir"/>
                <a:cs typeface="Avenir"/>
                <a:sym typeface="Avenir"/>
              </a:defRPr>
            </a:lvl1pPr>
            <a:lvl2pPr indent="-228600" lvl="1" marL="914400" marR="0" rtl="0" algn="l">
              <a:lnSpc>
                <a:spcPct val="125000"/>
              </a:lnSpc>
              <a:spcBef>
                <a:spcPts val="500"/>
              </a:spcBef>
              <a:spcAft>
                <a:spcPts val="0"/>
              </a:spcAft>
              <a:buClr>
                <a:srgbClr val="B6B5E6"/>
              </a:buClr>
              <a:buSzPts val="2000"/>
              <a:buFont typeface="Avenir"/>
              <a:buNone/>
              <a:defRPr b="0" i="1" sz="2000" u="none" cap="none" strike="noStrike">
                <a:solidFill>
                  <a:schemeClr val="lt1"/>
                </a:solidFill>
                <a:latin typeface="Avenir"/>
                <a:ea typeface="Avenir"/>
                <a:cs typeface="Avenir"/>
                <a:sym typeface="Avenir"/>
              </a:defRPr>
            </a:lvl2pPr>
            <a:lvl3pPr indent="-355600" lvl="2" marL="1371600" marR="0" rtl="0" algn="l">
              <a:lnSpc>
                <a:spcPct val="125000"/>
              </a:lnSpc>
              <a:spcBef>
                <a:spcPts val="500"/>
              </a:spcBef>
              <a:spcAft>
                <a:spcPts val="0"/>
              </a:spcAft>
              <a:buClr>
                <a:srgbClr val="B6B5E6"/>
              </a:buClr>
              <a:buSzPts val="2000"/>
              <a:buFont typeface="Noto Sans"/>
              <a:buChar char="·"/>
              <a:defRPr b="0" i="0" sz="2000" u="none" cap="none" strike="noStrike">
                <a:solidFill>
                  <a:schemeClr val="lt1"/>
                </a:solidFill>
                <a:latin typeface="Avenir"/>
                <a:ea typeface="Avenir"/>
                <a:cs typeface="Avenir"/>
                <a:sym typeface="Avenir"/>
              </a:defRPr>
            </a:lvl3pPr>
            <a:lvl4pPr indent="-228600" lvl="3" marL="1828800" marR="0" rtl="0" algn="l">
              <a:lnSpc>
                <a:spcPct val="125000"/>
              </a:lnSpc>
              <a:spcBef>
                <a:spcPts val="500"/>
              </a:spcBef>
              <a:spcAft>
                <a:spcPts val="0"/>
              </a:spcAft>
              <a:buClr>
                <a:srgbClr val="B6B5E6"/>
              </a:buClr>
              <a:buSzPts val="2000"/>
              <a:buFont typeface="Avenir"/>
              <a:buNone/>
              <a:defRPr b="0" i="1" sz="2000" u="none" cap="none" strike="noStrike">
                <a:solidFill>
                  <a:schemeClr val="lt1"/>
                </a:solidFill>
                <a:latin typeface="Avenir"/>
                <a:ea typeface="Avenir"/>
                <a:cs typeface="Avenir"/>
                <a:sym typeface="Avenir"/>
              </a:defRPr>
            </a:lvl4pPr>
            <a:lvl5pPr indent="-355600" lvl="4" marL="2286000" marR="0" rtl="0" algn="l">
              <a:lnSpc>
                <a:spcPct val="125000"/>
              </a:lnSpc>
              <a:spcBef>
                <a:spcPts val="500"/>
              </a:spcBef>
              <a:spcAft>
                <a:spcPts val="0"/>
              </a:spcAft>
              <a:buClr>
                <a:srgbClr val="B6B5E6"/>
              </a:buClr>
              <a:buSzPts val="2000"/>
              <a:buFont typeface="Noto Sans"/>
              <a:buChar char="·"/>
              <a:defRPr b="0" i="0" sz="2000" u="none" cap="none" strike="noStrike">
                <a:solidFill>
                  <a:schemeClr val="lt1"/>
                </a:solidFill>
                <a:latin typeface="Avenir"/>
                <a:ea typeface="Avenir"/>
                <a:cs typeface="Avenir"/>
                <a:sym typeface="Avenir"/>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9pPr>
          </a:lstStyle>
          <a:p/>
        </p:txBody>
      </p:sp>
      <p:sp>
        <p:nvSpPr>
          <p:cNvPr id="8" name="Google Shape;8;p37"/>
          <p:cNvSpPr txBox="1"/>
          <p:nvPr>
            <p:ph idx="10" type="dt"/>
          </p:nvPr>
        </p:nvSpPr>
        <p:spPr>
          <a:xfrm>
            <a:off x="541338" y="6401999"/>
            <a:ext cx="2206625" cy="369332"/>
          </a:xfrm>
          <a:prstGeom prst="rect">
            <a:avLst/>
          </a:prstGeom>
          <a:noFill/>
          <a:ln>
            <a:noFill/>
          </a:ln>
        </p:spPr>
        <p:txBody>
          <a:bodyPr anchorCtr="0" anchor="ctr" bIns="0" lIns="0" spcFirstLastPara="1" rIns="0" wrap="square" tIns="0">
            <a:normAutofit/>
          </a:bodyPr>
          <a:lstStyle>
            <a:lvl1pPr lvl="0" marR="0" rtl="0" algn="l">
              <a:lnSpc>
                <a:spcPct val="100000"/>
              </a:lnSpc>
              <a:spcBef>
                <a:spcPts val="0"/>
              </a:spcBef>
              <a:spcAft>
                <a:spcPts val="0"/>
              </a:spcAft>
              <a:buClr>
                <a:srgbClr val="000000"/>
              </a:buClr>
              <a:buSzPts val="1400"/>
              <a:buFont typeface="Arial"/>
              <a:buNone/>
              <a:defRPr b="0" i="0" sz="1000" u="none" cap="none" strike="noStrike">
                <a:solidFill>
                  <a:schemeClr val="lt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9pPr>
          </a:lstStyle>
          <a:p/>
        </p:txBody>
      </p:sp>
      <p:sp>
        <p:nvSpPr>
          <p:cNvPr id="9" name="Google Shape;9;p37"/>
          <p:cNvSpPr txBox="1"/>
          <p:nvPr>
            <p:ph idx="11" type="ftr"/>
          </p:nvPr>
        </p:nvSpPr>
        <p:spPr>
          <a:xfrm>
            <a:off x="3308350" y="6401999"/>
            <a:ext cx="5575300" cy="369332"/>
          </a:xfrm>
          <a:prstGeom prst="rect">
            <a:avLst/>
          </a:prstGeom>
          <a:noFill/>
          <a:ln>
            <a:noFill/>
          </a:ln>
        </p:spPr>
        <p:txBody>
          <a:bodyPr anchorCtr="0" anchor="ctr" bIns="0" lIns="0" spcFirstLastPara="1" rIns="0" wrap="square" tIns="0">
            <a:normAutofit/>
          </a:bodyPr>
          <a:lstStyle>
            <a:lvl1pPr lvl="0" marR="0" rtl="0" algn="ctr">
              <a:lnSpc>
                <a:spcPct val="100000"/>
              </a:lnSpc>
              <a:spcBef>
                <a:spcPts val="0"/>
              </a:spcBef>
              <a:spcAft>
                <a:spcPts val="0"/>
              </a:spcAft>
              <a:buClr>
                <a:srgbClr val="000000"/>
              </a:buClr>
              <a:buSzPts val="1400"/>
              <a:buFont typeface="Arial"/>
              <a:buNone/>
              <a:defRPr b="0" i="0" sz="1000" u="none" cap="none" strike="noStrike">
                <a:solidFill>
                  <a:schemeClr val="lt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9pPr>
          </a:lstStyle>
          <a:p/>
        </p:txBody>
      </p:sp>
      <p:sp>
        <p:nvSpPr>
          <p:cNvPr id="10" name="Google Shape;10;p37"/>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jpg"/><Relationship Id="rId4" Type="http://schemas.openxmlformats.org/officeDocument/2006/relationships/image" Target="../media/image13.jpg"/><Relationship Id="rId5" Type="http://schemas.openxmlformats.org/officeDocument/2006/relationships/image" Target="../media/image12.jpg"/><Relationship Id="rId6" Type="http://schemas.openxmlformats.org/officeDocument/2006/relationships/image" Target="../media/image14.jpg"/><Relationship Id="rId7" Type="http://schemas.openxmlformats.org/officeDocument/2006/relationships/image" Target="../media/image15.png"/><Relationship Id="rId8"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jpg"/><Relationship Id="rId4" Type="http://schemas.openxmlformats.org/officeDocument/2006/relationships/image" Target="../media/image35.png"/><Relationship Id="rId5" Type="http://schemas.openxmlformats.org/officeDocument/2006/relationships/image" Target="../media/image3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6.jpg"/><Relationship Id="rId6" Type="http://schemas.openxmlformats.org/officeDocument/2006/relationships/image" Target="../media/image2.jpg"/><Relationship Id="rId7" Type="http://schemas.openxmlformats.org/officeDocument/2006/relationships/image" Target="../media/image3.jpg"/><Relationship Id="rId8"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jpg"/><Relationship Id="rId4" Type="http://schemas.openxmlformats.org/officeDocument/2006/relationships/image" Target="../media/image3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jpg"/><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3.png"/><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7.png"/><Relationship Id="rId4" Type="http://schemas.openxmlformats.org/officeDocument/2006/relationships/image" Target="../media/image2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1.png"/><Relationship Id="rId6" Type="http://schemas.openxmlformats.org/officeDocument/2006/relationships/image" Target="../media/image33.png"/><Relationship Id="rId7" Type="http://schemas.openxmlformats.org/officeDocument/2006/relationships/image" Target="../media/image32.png"/><Relationship Id="rId8"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3" name="Shape 103"/>
        <p:cNvGrpSpPr/>
        <p:nvPr/>
      </p:nvGrpSpPr>
      <p:grpSpPr>
        <a:xfrm>
          <a:off x="0" y="0"/>
          <a:ext cx="0" cy="0"/>
          <a:chOff x="0" y="0"/>
          <a:chExt cx="0" cy="0"/>
        </a:xfrm>
      </p:grpSpPr>
      <p:sp>
        <p:nvSpPr>
          <p:cNvPr id="104" name="Google Shape;104;p1"/>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05" name="Google Shape;105;p1"/>
          <p:cNvSpPr txBox="1"/>
          <p:nvPr>
            <p:ph type="ctrTitle"/>
          </p:nvPr>
        </p:nvSpPr>
        <p:spPr>
          <a:xfrm>
            <a:off x="4825234" y="172431"/>
            <a:ext cx="6825777" cy="2286552"/>
          </a:xfrm>
          <a:prstGeom prst="rect">
            <a:avLst/>
          </a:prstGeom>
          <a:noFill/>
          <a:ln>
            <a:noFill/>
          </a:ln>
        </p:spPr>
        <p:txBody>
          <a:bodyPr anchorCtr="0" anchor="b" bIns="0" lIns="0" spcFirstLastPara="1" rIns="0" wrap="square" tIns="0">
            <a:normAutofit/>
          </a:bodyPr>
          <a:lstStyle/>
          <a:p>
            <a:pPr indent="0" lvl="0" marL="0" rtl="0" algn="ctr">
              <a:lnSpc>
                <a:spcPct val="100000"/>
              </a:lnSpc>
              <a:spcBef>
                <a:spcPts val="0"/>
              </a:spcBef>
              <a:spcAft>
                <a:spcPts val="0"/>
              </a:spcAft>
              <a:buClr>
                <a:srgbClr val="FFC000"/>
              </a:buClr>
              <a:buSzPts val="3200"/>
              <a:buFont typeface="Rockwell"/>
              <a:buNone/>
            </a:pPr>
            <a:r>
              <a:rPr b="1" lang="en-US" sz="3200">
                <a:solidFill>
                  <a:srgbClr val="FFC000"/>
                </a:solidFill>
              </a:rPr>
              <a:t>DOSRI</a:t>
            </a:r>
            <a:r>
              <a:rPr lang="en-US"/>
              <a:t>  </a:t>
            </a:r>
            <a:br>
              <a:rPr lang="en-US"/>
            </a:br>
            <a:r>
              <a:rPr lang="en-US"/>
              <a:t>AMPLIFYING SOCIALLY RESPONSIBLE INVESTING (SRI) </a:t>
            </a:r>
            <a:br>
              <a:rPr lang="en-US"/>
            </a:br>
            <a:br>
              <a:rPr lang="en-US"/>
            </a:br>
            <a:r>
              <a:rPr lang="en-US"/>
              <a:t>PRESENTATION 8</a:t>
            </a:r>
            <a:endParaRPr/>
          </a:p>
        </p:txBody>
      </p:sp>
      <p:sp>
        <p:nvSpPr>
          <p:cNvPr id="106" name="Google Shape;106;p1"/>
          <p:cNvSpPr txBox="1"/>
          <p:nvPr>
            <p:ph idx="1" type="subTitle"/>
          </p:nvPr>
        </p:nvSpPr>
        <p:spPr>
          <a:xfrm>
            <a:off x="5293666" y="3932628"/>
            <a:ext cx="5839772" cy="2604092"/>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2000"/>
              <a:buNone/>
            </a:pPr>
            <a:r>
              <a:rPr lang="en-US" sz="2000"/>
              <a:t>Farhan Pasha Mohammed</a:t>
            </a:r>
            <a:endParaRPr/>
          </a:p>
          <a:p>
            <a:pPr indent="0" lvl="0" marL="0" rtl="0" algn="ctr">
              <a:lnSpc>
                <a:spcPct val="100000"/>
              </a:lnSpc>
              <a:spcBef>
                <a:spcPts val="1000"/>
              </a:spcBef>
              <a:spcAft>
                <a:spcPts val="0"/>
              </a:spcAft>
              <a:buSzPts val="2000"/>
              <a:buNone/>
            </a:pPr>
            <a:r>
              <a:rPr lang="en-US" sz="2000"/>
              <a:t>Samarth Yadav</a:t>
            </a:r>
            <a:endParaRPr/>
          </a:p>
          <a:p>
            <a:pPr indent="0" lvl="0" marL="0" rtl="0" algn="ctr">
              <a:lnSpc>
                <a:spcPct val="100000"/>
              </a:lnSpc>
              <a:spcBef>
                <a:spcPts val="1000"/>
              </a:spcBef>
              <a:spcAft>
                <a:spcPts val="0"/>
              </a:spcAft>
              <a:buSzPts val="2000"/>
              <a:buNone/>
            </a:pPr>
            <a:r>
              <a:rPr lang="en-US" sz="2000"/>
              <a:t>Harshal Patil</a:t>
            </a:r>
            <a:endParaRPr/>
          </a:p>
          <a:p>
            <a:pPr indent="0" lvl="0" marL="0" rtl="0" algn="ctr">
              <a:lnSpc>
                <a:spcPct val="100000"/>
              </a:lnSpc>
              <a:spcBef>
                <a:spcPts val="1000"/>
              </a:spcBef>
              <a:spcAft>
                <a:spcPts val="0"/>
              </a:spcAft>
              <a:buSzPts val="2000"/>
              <a:buNone/>
            </a:pPr>
            <a:r>
              <a:rPr lang="en-US" sz="2000"/>
              <a:t>Kush Shah </a:t>
            </a:r>
            <a:endParaRPr/>
          </a:p>
          <a:p>
            <a:pPr indent="0" lvl="0" marL="0" rtl="0" algn="ctr">
              <a:lnSpc>
                <a:spcPct val="100000"/>
              </a:lnSpc>
              <a:spcBef>
                <a:spcPts val="1000"/>
              </a:spcBef>
              <a:spcAft>
                <a:spcPts val="0"/>
              </a:spcAft>
              <a:buSzPts val="2000"/>
              <a:buNone/>
            </a:pPr>
            <a:r>
              <a:rPr lang="en-US" sz="2000"/>
              <a:t>Jephthe Louis-Jacques</a:t>
            </a:r>
            <a:endParaRPr/>
          </a:p>
          <a:p>
            <a:pPr indent="0" lvl="0" marL="0" rtl="0" algn="ctr">
              <a:lnSpc>
                <a:spcPct val="100000"/>
              </a:lnSpc>
              <a:spcBef>
                <a:spcPts val="1000"/>
              </a:spcBef>
              <a:spcAft>
                <a:spcPts val="0"/>
              </a:spcAft>
              <a:buSzPts val="2000"/>
              <a:buNone/>
            </a:pPr>
            <a:r>
              <a:rPr lang="en-US" sz="2000"/>
              <a:t>Naga Sai Kiran Nimmakayala</a:t>
            </a:r>
            <a:endParaRPr/>
          </a:p>
        </p:txBody>
      </p:sp>
      <p:sp>
        <p:nvSpPr>
          <p:cNvPr id="107" name="Google Shape;107;p1"/>
          <p:cNvSpPr/>
          <p:nvPr/>
        </p:nvSpPr>
        <p:spPr>
          <a:xfrm flipH="1" rot="10800000">
            <a:off x="443748" y="446254"/>
            <a:ext cx="3330000" cy="5760000"/>
          </a:xfrm>
          <a:custGeom>
            <a:rect b="b" l="l" r="r" t="t"/>
            <a:pathLst>
              <a:path extrusionOk="0" h="5760000" w="6660000">
                <a:moveTo>
                  <a:pt x="6660000" y="5760000"/>
                </a:moveTo>
                <a:lnTo>
                  <a:pt x="0" y="5760000"/>
                </a:lnTo>
                <a:lnTo>
                  <a:pt x="0" y="0"/>
                </a:lnTo>
              </a:path>
            </a:pathLst>
          </a:custGeom>
          <a:no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pic>
        <p:nvPicPr>
          <p:cNvPr descr="An abstract genetic concept" id="108" name="Google Shape;108;p1"/>
          <p:cNvPicPr preferRelativeResize="0"/>
          <p:nvPr/>
        </p:nvPicPr>
        <p:blipFill rotWithShape="1">
          <a:blip r:embed="rId3">
            <a:alphaModFix/>
          </a:blip>
          <a:srcRect b="0" l="21184" r="21184" t="0"/>
          <a:stretch/>
        </p:blipFill>
        <p:spPr>
          <a:xfrm>
            <a:off x="443739" y="437250"/>
            <a:ext cx="3330002" cy="5778002"/>
          </a:xfrm>
          <a:prstGeom prst="rect">
            <a:avLst/>
          </a:prstGeom>
          <a:noFill/>
          <a:ln>
            <a:noFill/>
          </a:ln>
        </p:spPr>
      </p:pic>
      <p:sp>
        <p:nvSpPr>
          <p:cNvPr id="109" name="Google Shape;109;p1"/>
          <p:cNvSpPr/>
          <p:nvPr/>
        </p:nvSpPr>
        <p:spPr>
          <a:xfrm rot="10800000">
            <a:off x="443748" y="6206254"/>
            <a:ext cx="3330000" cy="0"/>
          </a:xfrm>
          <a:custGeom>
            <a:rect b="b" l="l" r="r" t="t"/>
            <a:pathLst>
              <a:path extrusionOk="0" h="120000" w="6660000">
                <a:moveTo>
                  <a:pt x="6660000" y="0"/>
                </a:moveTo>
                <a:lnTo>
                  <a:pt x="0" y="0"/>
                </a:lnTo>
              </a:path>
            </a:pathLst>
          </a:custGeom>
          <a:solidFill>
            <a:schemeClr val="lt2">
              <a:alpha val="80000"/>
            </a:schemeClr>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10" name="Google Shape;110;p1"/>
          <p:cNvSpPr/>
          <p:nvPr/>
        </p:nvSpPr>
        <p:spPr>
          <a:xfrm>
            <a:off x="3773748" y="446254"/>
            <a:ext cx="0" cy="5760000"/>
          </a:xfrm>
          <a:custGeom>
            <a:rect b="b" l="l" r="r" t="t"/>
            <a:pathLst>
              <a:path extrusionOk="0" h="5760000" w="120000">
                <a:moveTo>
                  <a:pt x="0" y="5760000"/>
                </a:moveTo>
                <a:lnTo>
                  <a:pt x="0" y="0"/>
                </a:lnTo>
              </a:path>
            </a:pathLst>
          </a:custGeom>
          <a:solidFill>
            <a:schemeClr val="lt2">
              <a:alpha val="80000"/>
            </a:schemeClr>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11" name="Google Shape;111;p1"/>
          <p:cNvSpPr txBox="1"/>
          <p:nvPr/>
        </p:nvSpPr>
        <p:spPr>
          <a:xfrm>
            <a:off x="5427104" y="2607832"/>
            <a:ext cx="5572896" cy="721649"/>
          </a:xfrm>
          <a:prstGeom prst="rect">
            <a:avLst/>
          </a:prstGeom>
          <a:noFill/>
          <a:ln>
            <a:noFill/>
          </a:ln>
        </p:spPr>
        <p:txBody>
          <a:bodyPr anchorCtr="0" anchor="t" bIns="0" lIns="0" spcFirstLastPara="1" rIns="0" wrap="square" tIns="0">
            <a:normAutofit/>
          </a:bodyPr>
          <a:lstStyle/>
          <a:p>
            <a:pPr indent="0" lvl="0" marL="0" marR="0" rtl="0" algn="ctr">
              <a:lnSpc>
                <a:spcPct val="100000"/>
              </a:lnSpc>
              <a:spcBef>
                <a:spcPts val="0"/>
              </a:spcBef>
              <a:spcAft>
                <a:spcPts val="0"/>
              </a:spcAft>
              <a:buClr>
                <a:srgbClr val="B6B5E6"/>
              </a:buClr>
              <a:buSzPts val="1800"/>
              <a:buFont typeface="Noto Sans"/>
              <a:buNone/>
            </a:pPr>
            <a:r>
              <a:rPr b="0" i="1" lang="en-US" sz="1800" u="none" cap="none" strike="noStrike">
                <a:solidFill>
                  <a:schemeClr val="lt1"/>
                </a:solidFill>
                <a:latin typeface="Avenir"/>
                <a:ea typeface="Avenir"/>
                <a:cs typeface="Avenir"/>
                <a:sym typeface="Avenir"/>
              </a:rPr>
              <a:t>Team 1: Six Underground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1000"/>
              </a:spcBef>
              <a:spcAft>
                <a:spcPts val="0"/>
              </a:spcAft>
              <a:buClr>
                <a:srgbClr val="B6B5E6"/>
              </a:buClr>
              <a:buSzPts val="1800"/>
              <a:buFont typeface="Noto Sans"/>
              <a:buNone/>
            </a:pPr>
            <a:r>
              <a:rPr b="0" i="1" lang="en-US" sz="1800" u="none" cap="none" strike="noStrike">
                <a:solidFill>
                  <a:schemeClr val="lt1"/>
                </a:solidFill>
                <a:latin typeface="Avenir"/>
                <a:ea typeface="Avenir"/>
                <a:cs typeface="Avenir"/>
                <a:sym typeface="Avenir"/>
              </a:rPr>
              <a:t>Presented by: </a:t>
            </a:r>
            <a:endParaRPr b="0" i="0" sz="1400" u="none" cap="none" strike="noStrike">
              <a:solidFill>
                <a:srgbClr val="000000"/>
              </a:solidFill>
              <a:latin typeface="Arial"/>
              <a:ea typeface="Arial"/>
              <a:cs typeface="Arial"/>
              <a:sym typeface="Arial"/>
            </a:endParaRPr>
          </a:p>
        </p:txBody>
      </p:sp>
      <p:sp>
        <p:nvSpPr>
          <p:cNvPr id="112" name="Google Shape;112;p1"/>
          <p:cNvSpPr txBox="1"/>
          <p:nvPr/>
        </p:nvSpPr>
        <p:spPr>
          <a:xfrm>
            <a:off x="492374" y="5285631"/>
            <a:ext cx="34272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highlight>
                  <a:schemeClr val="lt1"/>
                </a:highlight>
                <a:latin typeface="Avenir"/>
                <a:ea typeface="Avenir"/>
                <a:cs typeface="Avenir"/>
                <a:sym typeface="Avenir"/>
              </a:rPr>
              <a:t>Instructor:</a:t>
            </a:r>
            <a:r>
              <a:rPr lang="en-US">
                <a:highlight>
                  <a:schemeClr val="lt1"/>
                </a:highlight>
              </a:rPr>
              <a:t> </a:t>
            </a:r>
            <a:r>
              <a:rPr b="1" i="0" lang="en-US" sz="2400" u="none" cap="none" strike="noStrike">
                <a:solidFill>
                  <a:schemeClr val="dk1"/>
                </a:solidFill>
                <a:highlight>
                  <a:schemeClr val="lt1"/>
                </a:highlight>
                <a:latin typeface="Avenir"/>
                <a:ea typeface="Avenir"/>
                <a:cs typeface="Avenir"/>
                <a:sym typeface="Avenir"/>
              </a:rPr>
              <a:t>Henry Wong</a:t>
            </a:r>
            <a:endParaRPr b="0" i="0" sz="1400" u="none" cap="none" strike="noStrike">
              <a:solidFill>
                <a:srgbClr val="000000"/>
              </a:solidFill>
              <a:highlight>
                <a:schemeClr val="lt1"/>
              </a:highlight>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0"/>
          <p:cNvSpPr txBox="1"/>
          <p:nvPr>
            <p:ph type="title"/>
          </p:nvPr>
        </p:nvSpPr>
        <p:spPr>
          <a:xfrm>
            <a:off x="1082700" y="808213"/>
            <a:ext cx="10026600" cy="655500"/>
          </a:xfrm>
          <a:prstGeom prst="rect">
            <a:avLst/>
          </a:prstGeom>
          <a:noFill/>
          <a:ln>
            <a:noFill/>
          </a:ln>
        </p:spPr>
        <p:txBody>
          <a:bodyPr anchorCtr="0" anchor="t" bIns="0" lIns="0" spcFirstLastPara="1" rIns="0" wrap="square" tIns="0">
            <a:normAutofit fontScale="90000"/>
          </a:bodyPr>
          <a:lstStyle/>
          <a:p>
            <a:pPr indent="0" lvl="0" marL="0" rtl="0" algn="ctr">
              <a:lnSpc>
                <a:spcPct val="100000"/>
              </a:lnSpc>
              <a:spcBef>
                <a:spcPts val="0"/>
              </a:spcBef>
              <a:spcAft>
                <a:spcPts val="0"/>
              </a:spcAft>
              <a:buClr>
                <a:srgbClr val="FFC000"/>
              </a:buClr>
              <a:buSzPct val="100000"/>
              <a:buFont typeface="Rockwell"/>
              <a:buNone/>
            </a:pPr>
            <a:r>
              <a:rPr b="1" lang="en-US" sz="4000">
                <a:solidFill>
                  <a:srgbClr val="FFC000"/>
                </a:solidFill>
              </a:rPr>
              <a:t>MINIMAL VIABLE PRODUCT (MVP)</a:t>
            </a:r>
            <a:endParaRPr sz="4000">
              <a:solidFill>
                <a:srgbClr val="002F4A"/>
              </a:solidFill>
              <a:latin typeface="Merriweather"/>
              <a:ea typeface="Merriweather"/>
              <a:cs typeface="Merriweather"/>
              <a:sym typeface="Merriweather"/>
            </a:endParaRPr>
          </a:p>
          <a:p>
            <a:pPr indent="0" lvl="0" marL="0" rtl="0" algn="l">
              <a:lnSpc>
                <a:spcPct val="100000"/>
              </a:lnSpc>
              <a:spcBef>
                <a:spcPts val="0"/>
              </a:spcBef>
              <a:spcAft>
                <a:spcPts val="0"/>
              </a:spcAft>
              <a:buClr>
                <a:schemeClr val="dk1"/>
              </a:buClr>
              <a:buSzPct val="39285"/>
              <a:buFont typeface="Arial"/>
              <a:buNone/>
            </a:pPr>
            <a:r>
              <a:t/>
            </a:r>
            <a:endParaRPr b="1">
              <a:solidFill>
                <a:srgbClr val="424242"/>
              </a:solidFill>
              <a:latin typeface="Amatic SC"/>
              <a:ea typeface="Amatic SC"/>
              <a:cs typeface="Amatic SC"/>
              <a:sym typeface="Amatic SC"/>
            </a:endParaRPr>
          </a:p>
          <a:p>
            <a:pPr indent="0" lvl="0" marL="0" rtl="0" algn="l">
              <a:lnSpc>
                <a:spcPct val="100000"/>
              </a:lnSpc>
              <a:spcBef>
                <a:spcPts val="0"/>
              </a:spcBef>
              <a:spcAft>
                <a:spcPts val="0"/>
              </a:spcAft>
              <a:buSzPct val="71428"/>
              <a:buNone/>
            </a:pPr>
            <a:r>
              <a:t/>
            </a:r>
            <a:endParaRPr/>
          </a:p>
        </p:txBody>
      </p:sp>
      <p:sp>
        <p:nvSpPr>
          <p:cNvPr id="219" name="Google Shape;219;p10"/>
          <p:cNvSpPr txBox="1"/>
          <p:nvPr>
            <p:ph idx="1" type="body"/>
          </p:nvPr>
        </p:nvSpPr>
        <p:spPr>
          <a:xfrm>
            <a:off x="961950" y="1677925"/>
            <a:ext cx="10268100" cy="2916600"/>
          </a:xfrm>
          <a:prstGeom prst="rect">
            <a:avLst/>
          </a:prstGeom>
          <a:noFill/>
          <a:ln>
            <a:noFill/>
          </a:ln>
        </p:spPr>
        <p:txBody>
          <a:bodyPr anchorCtr="0" anchor="t" bIns="0" lIns="0" spcFirstLastPara="1" rIns="0" wrap="square" tIns="0">
            <a:noAutofit/>
          </a:bodyPr>
          <a:lstStyle/>
          <a:p>
            <a:pPr indent="457200" lvl="0" marL="0" rtl="0" algn="l">
              <a:lnSpc>
                <a:spcPct val="100000"/>
              </a:lnSpc>
              <a:spcBef>
                <a:spcPts val="0"/>
              </a:spcBef>
              <a:spcAft>
                <a:spcPts val="0"/>
              </a:spcAft>
              <a:buSzPts val="1800"/>
              <a:buNone/>
            </a:pPr>
            <a:r>
              <a:rPr b="1" lang="en-US" sz="2250">
                <a:solidFill>
                  <a:srgbClr val="FFC000"/>
                </a:solidFill>
                <a:latin typeface="Rockwell"/>
                <a:ea typeface="Rockwell"/>
                <a:cs typeface="Rockwell"/>
                <a:sym typeface="Rockwell"/>
              </a:rPr>
              <a:t>Features:</a:t>
            </a:r>
            <a:endParaRPr b="1" sz="2250">
              <a:solidFill>
                <a:srgbClr val="FFC000"/>
              </a:solidFill>
              <a:latin typeface="Rockwell"/>
              <a:ea typeface="Rockwell"/>
              <a:cs typeface="Rockwell"/>
              <a:sym typeface="Rockwell"/>
            </a:endParaRPr>
          </a:p>
          <a:p>
            <a:pPr indent="-390525" lvl="0" marL="457200" rtl="0" algn="l">
              <a:lnSpc>
                <a:spcPct val="105000"/>
              </a:lnSpc>
              <a:spcBef>
                <a:spcPts val="1000"/>
              </a:spcBef>
              <a:spcAft>
                <a:spcPts val="0"/>
              </a:spcAft>
              <a:buSzPts val="2550"/>
              <a:buFont typeface="Rockwell"/>
              <a:buChar char="·"/>
            </a:pPr>
            <a:r>
              <a:rPr lang="en-US" sz="2150">
                <a:latin typeface="Rockwell"/>
                <a:ea typeface="Rockwell"/>
                <a:cs typeface="Rockwell"/>
                <a:sym typeface="Rockwell"/>
              </a:rPr>
              <a:t>Provide stock price, ESG standard rating, Financial reports for the company currently being searched</a:t>
            </a:r>
            <a:endParaRPr sz="2150">
              <a:latin typeface="Rockwell"/>
              <a:ea typeface="Rockwell"/>
              <a:cs typeface="Rockwell"/>
              <a:sym typeface="Rockwell"/>
            </a:endParaRPr>
          </a:p>
          <a:p>
            <a:pPr indent="-390525" lvl="0" marL="457200" rtl="0" algn="l">
              <a:lnSpc>
                <a:spcPct val="105000"/>
              </a:lnSpc>
              <a:spcBef>
                <a:spcPts val="0"/>
              </a:spcBef>
              <a:spcAft>
                <a:spcPts val="0"/>
              </a:spcAft>
              <a:buSzPts val="2550"/>
              <a:buFont typeface="Rockwell"/>
              <a:buChar char="·"/>
            </a:pPr>
            <a:r>
              <a:rPr lang="en-US" sz="2150">
                <a:latin typeface="Rockwell"/>
                <a:ea typeface="Rockwell"/>
                <a:cs typeface="Rockwell"/>
                <a:sym typeface="Rockwell"/>
              </a:rPr>
              <a:t>Allow user to login and create password to store their historical search data</a:t>
            </a:r>
            <a:endParaRPr sz="2150">
              <a:latin typeface="Rockwell"/>
              <a:ea typeface="Rockwell"/>
              <a:cs typeface="Rockwell"/>
              <a:sym typeface="Rockwell"/>
            </a:endParaRPr>
          </a:p>
          <a:p>
            <a:pPr indent="-390525" lvl="0" marL="457200" rtl="0" algn="l">
              <a:lnSpc>
                <a:spcPct val="105000"/>
              </a:lnSpc>
              <a:spcBef>
                <a:spcPts val="0"/>
              </a:spcBef>
              <a:spcAft>
                <a:spcPts val="0"/>
              </a:spcAft>
              <a:buSzPts val="2550"/>
              <a:buFont typeface="Rockwell"/>
              <a:buChar char="·"/>
            </a:pPr>
            <a:r>
              <a:rPr lang="en-US" sz="2150">
                <a:latin typeface="Rockwell"/>
                <a:ea typeface="Rockwell"/>
                <a:cs typeface="Rockwell"/>
                <a:sym typeface="Rockwell"/>
              </a:rPr>
              <a:t>Generate latest online news for company currently searched  </a:t>
            </a:r>
            <a:endParaRPr sz="2150">
              <a:latin typeface="Rockwell"/>
              <a:ea typeface="Rockwell"/>
              <a:cs typeface="Rockwell"/>
              <a:sym typeface="Rockwell"/>
            </a:endParaRPr>
          </a:p>
          <a:p>
            <a:pPr indent="-390525" lvl="0" marL="457200" rtl="0" algn="l">
              <a:lnSpc>
                <a:spcPct val="105000"/>
              </a:lnSpc>
              <a:spcBef>
                <a:spcPts val="0"/>
              </a:spcBef>
              <a:spcAft>
                <a:spcPts val="0"/>
              </a:spcAft>
              <a:buSzPts val="2550"/>
              <a:buFont typeface="Rockwell"/>
              <a:buChar char="·"/>
            </a:pPr>
            <a:r>
              <a:rPr lang="en-US" sz="2150">
                <a:latin typeface="Rockwell"/>
                <a:ea typeface="Rockwell"/>
                <a:cs typeface="Rockwell"/>
                <a:sym typeface="Rockwell"/>
              </a:rPr>
              <a:t>Provide quick access to third party platform investment firm (Fidelity)</a:t>
            </a:r>
            <a:endParaRPr sz="2150">
              <a:latin typeface="Rockwell"/>
              <a:ea typeface="Rockwell"/>
              <a:cs typeface="Rockwell"/>
              <a:sym typeface="Rockwe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1"/>
          <p:cNvSpPr txBox="1"/>
          <p:nvPr>
            <p:ph type="title"/>
          </p:nvPr>
        </p:nvSpPr>
        <p:spPr>
          <a:xfrm>
            <a:off x="1082700" y="808213"/>
            <a:ext cx="10026600" cy="655500"/>
          </a:xfrm>
          <a:prstGeom prst="rect">
            <a:avLst/>
          </a:prstGeom>
          <a:noFill/>
          <a:ln>
            <a:noFill/>
          </a:ln>
        </p:spPr>
        <p:txBody>
          <a:bodyPr anchorCtr="0" anchor="t" bIns="0" lIns="0" spcFirstLastPara="1" rIns="0" wrap="square" tIns="0">
            <a:normAutofit fontScale="90000"/>
          </a:bodyPr>
          <a:lstStyle/>
          <a:p>
            <a:pPr indent="0" lvl="0" marL="0" rtl="0" algn="ctr">
              <a:lnSpc>
                <a:spcPct val="100000"/>
              </a:lnSpc>
              <a:spcBef>
                <a:spcPts val="0"/>
              </a:spcBef>
              <a:spcAft>
                <a:spcPts val="0"/>
              </a:spcAft>
              <a:buClr>
                <a:srgbClr val="FFC000"/>
              </a:buClr>
              <a:buSzPct val="77777"/>
              <a:buFont typeface="Rockwell"/>
              <a:buNone/>
            </a:pPr>
            <a:r>
              <a:rPr b="1" lang="en-US" sz="3600">
                <a:solidFill>
                  <a:srgbClr val="FFC000"/>
                </a:solidFill>
              </a:rPr>
              <a:t>TECHNOLOGIES</a:t>
            </a:r>
            <a:endParaRPr sz="4000">
              <a:solidFill>
                <a:srgbClr val="002F4A"/>
              </a:solidFill>
              <a:latin typeface="Merriweather"/>
              <a:ea typeface="Merriweather"/>
              <a:cs typeface="Merriweather"/>
              <a:sym typeface="Merriweather"/>
            </a:endParaRPr>
          </a:p>
          <a:p>
            <a:pPr indent="0" lvl="0" marL="0" rtl="0" algn="l">
              <a:lnSpc>
                <a:spcPct val="100000"/>
              </a:lnSpc>
              <a:spcBef>
                <a:spcPts val="0"/>
              </a:spcBef>
              <a:spcAft>
                <a:spcPts val="0"/>
              </a:spcAft>
              <a:buClr>
                <a:schemeClr val="dk1"/>
              </a:buClr>
              <a:buSzPct val="39285"/>
              <a:buFont typeface="Arial"/>
              <a:buNone/>
            </a:pPr>
            <a:r>
              <a:t/>
            </a:r>
            <a:endParaRPr b="1">
              <a:solidFill>
                <a:srgbClr val="424242"/>
              </a:solidFill>
              <a:latin typeface="Amatic SC"/>
              <a:ea typeface="Amatic SC"/>
              <a:cs typeface="Amatic SC"/>
              <a:sym typeface="Amatic SC"/>
            </a:endParaRPr>
          </a:p>
          <a:p>
            <a:pPr indent="0" lvl="0" marL="0" rtl="0" algn="l">
              <a:lnSpc>
                <a:spcPct val="100000"/>
              </a:lnSpc>
              <a:spcBef>
                <a:spcPts val="0"/>
              </a:spcBef>
              <a:spcAft>
                <a:spcPts val="0"/>
              </a:spcAft>
              <a:buSzPct val="71428"/>
              <a:buNone/>
            </a:pPr>
            <a:r>
              <a:t/>
            </a:r>
            <a:endParaRPr/>
          </a:p>
        </p:txBody>
      </p:sp>
      <p:pic>
        <p:nvPicPr>
          <p:cNvPr id="225" name="Google Shape;225;p11"/>
          <p:cNvPicPr preferRelativeResize="0"/>
          <p:nvPr/>
        </p:nvPicPr>
        <p:blipFill rotWithShape="1">
          <a:blip r:embed="rId3">
            <a:alphaModFix/>
          </a:blip>
          <a:srcRect b="0" l="0" r="0" t="0"/>
          <a:stretch/>
        </p:blipFill>
        <p:spPr>
          <a:xfrm>
            <a:off x="157675" y="1410650"/>
            <a:ext cx="3466181" cy="1947300"/>
          </a:xfrm>
          <a:prstGeom prst="rect">
            <a:avLst/>
          </a:prstGeom>
          <a:noFill/>
          <a:ln>
            <a:noFill/>
          </a:ln>
        </p:spPr>
      </p:pic>
      <p:pic>
        <p:nvPicPr>
          <p:cNvPr id="226" name="Google Shape;226;p11"/>
          <p:cNvPicPr preferRelativeResize="0"/>
          <p:nvPr/>
        </p:nvPicPr>
        <p:blipFill rotWithShape="1">
          <a:blip r:embed="rId4">
            <a:alphaModFix/>
          </a:blip>
          <a:srcRect b="0" l="0" r="0" t="0"/>
          <a:stretch/>
        </p:blipFill>
        <p:spPr>
          <a:xfrm>
            <a:off x="3623850" y="1463727"/>
            <a:ext cx="3741474" cy="1702368"/>
          </a:xfrm>
          <a:prstGeom prst="rect">
            <a:avLst/>
          </a:prstGeom>
          <a:noFill/>
          <a:ln>
            <a:noFill/>
          </a:ln>
        </p:spPr>
      </p:pic>
      <p:pic>
        <p:nvPicPr>
          <p:cNvPr id="227" name="Google Shape;227;p11"/>
          <p:cNvPicPr preferRelativeResize="0"/>
          <p:nvPr/>
        </p:nvPicPr>
        <p:blipFill rotWithShape="1">
          <a:blip r:embed="rId5">
            <a:alphaModFix/>
          </a:blip>
          <a:srcRect b="0" l="0" r="0" t="0"/>
          <a:stretch/>
        </p:blipFill>
        <p:spPr>
          <a:xfrm>
            <a:off x="355575" y="3770226"/>
            <a:ext cx="3371825" cy="1870750"/>
          </a:xfrm>
          <a:prstGeom prst="rect">
            <a:avLst/>
          </a:prstGeom>
          <a:noFill/>
          <a:ln>
            <a:noFill/>
          </a:ln>
        </p:spPr>
      </p:pic>
      <p:pic>
        <p:nvPicPr>
          <p:cNvPr id="228" name="Google Shape;228;p11"/>
          <p:cNvPicPr preferRelativeResize="0"/>
          <p:nvPr/>
        </p:nvPicPr>
        <p:blipFill rotWithShape="1">
          <a:blip r:embed="rId6">
            <a:alphaModFix/>
          </a:blip>
          <a:srcRect b="0" l="0" r="0" t="0"/>
          <a:stretch/>
        </p:blipFill>
        <p:spPr>
          <a:xfrm>
            <a:off x="4278052" y="3495650"/>
            <a:ext cx="3741473" cy="1870749"/>
          </a:xfrm>
          <a:prstGeom prst="rect">
            <a:avLst/>
          </a:prstGeom>
          <a:noFill/>
          <a:ln>
            <a:noFill/>
          </a:ln>
        </p:spPr>
      </p:pic>
      <p:pic>
        <p:nvPicPr>
          <p:cNvPr id="229" name="Google Shape;229;p11"/>
          <p:cNvPicPr preferRelativeResize="0"/>
          <p:nvPr/>
        </p:nvPicPr>
        <p:blipFill>
          <a:blip r:embed="rId7">
            <a:alphaModFix/>
          </a:blip>
          <a:stretch>
            <a:fillRect/>
          </a:stretch>
        </p:blipFill>
        <p:spPr>
          <a:xfrm>
            <a:off x="7699850" y="1518900"/>
            <a:ext cx="3272575" cy="1084625"/>
          </a:xfrm>
          <a:prstGeom prst="rect">
            <a:avLst/>
          </a:prstGeom>
          <a:noFill/>
          <a:ln>
            <a:noFill/>
          </a:ln>
        </p:spPr>
      </p:pic>
      <p:pic>
        <p:nvPicPr>
          <p:cNvPr id="230" name="Google Shape;230;p11"/>
          <p:cNvPicPr preferRelativeResize="0"/>
          <p:nvPr/>
        </p:nvPicPr>
        <p:blipFill>
          <a:blip r:embed="rId8">
            <a:alphaModFix/>
          </a:blip>
          <a:stretch>
            <a:fillRect/>
          </a:stretch>
        </p:blipFill>
        <p:spPr>
          <a:xfrm>
            <a:off x="8570175" y="3166100"/>
            <a:ext cx="2314600" cy="2314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2"/>
          <p:cNvSpPr txBox="1"/>
          <p:nvPr>
            <p:ph type="ctrTitle"/>
          </p:nvPr>
        </p:nvSpPr>
        <p:spPr>
          <a:xfrm>
            <a:off x="2197050" y="396625"/>
            <a:ext cx="7797900" cy="1128900"/>
          </a:xfrm>
          <a:prstGeom prst="rect">
            <a:avLst/>
          </a:prstGeom>
          <a:noFill/>
          <a:ln>
            <a:noFill/>
          </a:ln>
        </p:spPr>
        <p:txBody>
          <a:bodyPr anchorCtr="0" anchor="ctr" bIns="0" lIns="0" spcFirstLastPara="1" rIns="0" wrap="square" tIns="0">
            <a:normAutofit fontScale="90000"/>
          </a:bodyPr>
          <a:lstStyle/>
          <a:p>
            <a:pPr indent="0" lvl="0" marL="0" marR="0" rtl="0" algn="ctr">
              <a:lnSpc>
                <a:spcPct val="100000"/>
              </a:lnSpc>
              <a:spcBef>
                <a:spcPts val="0"/>
              </a:spcBef>
              <a:spcAft>
                <a:spcPts val="0"/>
              </a:spcAft>
              <a:buClr>
                <a:schemeClr val="dk1"/>
              </a:buClr>
              <a:buSzPct val="27500"/>
              <a:buFont typeface="Arial"/>
              <a:buNone/>
            </a:pPr>
            <a:r>
              <a:rPr b="1" lang="en-US" sz="4000">
                <a:solidFill>
                  <a:srgbClr val="FFC000"/>
                </a:solidFill>
              </a:rPr>
              <a:t>CONCEPTUAL</a:t>
            </a:r>
            <a:r>
              <a:rPr b="1" lang="en-US" sz="4000">
                <a:solidFill>
                  <a:srgbClr val="FFC000"/>
                </a:solidFill>
              </a:rPr>
              <a:t> </a:t>
            </a:r>
            <a:r>
              <a:rPr b="1" lang="en-US" sz="4000">
                <a:solidFill>
                  <a:srgbClr val="FFC000"/>
                </a:solidFill>
              </a:rPr>
              <a:t>ARCHITECTURE</a:t>
            </a:r>
            <a:endParaRPr b="1" sz="4000">
              <a:solidFill>
                <a:srgbClr val="FFC000"/>
              </a:solidFill>
              <a:latin typeface="Merriweather"/>
              <a:ea typeface="Merriweather"/>
              <a:cs typeface="Merriweather"/>
              <a:sym typeface="Merriweather"/>
            </a:endParaRPr>
          </a:p>
          <a:p>
            <a:pPr indent="0" lvl="0" marL="0" marR="0" rtl="0" algn="l">
              <a:lnSpc>
                <a:spcPct val="100000"/>
              </a:lnSpc>
              <a:spcBef>
                <a:spcPts val="0"/>
              </a:spcBef>
              <a:spcAft>
                <a:spcPts val="0"/>
              </a:spcAft>
              <a:buClr>
                <a:schemeClr val="dk1"/>
              </a:buClr>
              <a:buSzPct val="27500"/>
              <a:buFont typeface="Arial"/>
              <a:buNone/>
            </a:pPr>
            <a:r>
              <a:t/>
            </a:r>
            <a:endParaRPr b="1" sz="4000">
              <a:solidFill>
                <a:srgbClr val="FFC000"/>
              </a:solidFill>
              <a:latin typeface="Merriweather"/>
              <a:ea typeface="Merriweather"/>
              <a:cs typeface="Merriweather"/>
              <a:sym typeface="Merriweather"/>
            </a:endParaRPr>
          </a:p>
          <a:p>
            <a:pPr indent="0" lvl="0" marL="0" marR="0" rtl="0" algn="ctr">
              <a:lnSpc>
                <a:spcPct val="100000"/>
              </a:lnSpc>
              <a:spcBef>
                <a:spcPts val="0"/>
              </a:spcBef>
              <a:spcAft>
                <a:spcPts val="0"/>
              </a:spcAft>
              <a:buSzPct val="77777"/>
              <a:buNone/>
            </a:pPr>
            <a:r>
              <a:t/>
            </a:r>
            <a:endParaRPr b="1" sz="4000">
              <a:solidFill>
                <a:srgbClr val="FFC000"/>
              </a:solidFill>
              <a:latin typeface="Merriweather"/>
              <a:ea typeface="Merriweather"/>
              <a:cs typeface="Merriweather"/>
              <a:sym typeface="Merriweather"/>
            </a:endParaRPr>
          </a:p>
        </p:txBody>
      </p:sp>
      <p:pic>
        <p:nvPicPr>
          <p:cNvPr id="236" name="Google Shape;236;p12"/>
          <p:cNvPicPr preferRelativeResize="0"/>
          <p:nvPr/>
        </p:nvPicPr>
        <p:blipFill>
          <a:blip r:embed="rId3">
            <a:alphaModFix/>
          </a:blip>
          <a:stretch>
            <a:fillRect/>
          </a:stretch>
        </p:blipFill>
        <p:spPr>
          <a:xfrm>
            <a:off x="1487125" y="678550"/>
            <a:ext cx="9217749" cy="6035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1be0ef9d98c_0_0"/>
          <p:cNvSpPr txBox="1"/>
          <p:nvPr>
            <p:ph type="title"/>
          </p:nvPr>
        </p:nvSpPr>
        <p:spPr>
          <a:xfrm>
            <a:off x="0" y="162175"/>
            <a:ext cx="12192000" cy="651300"/>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SzPts val="3111"/>
              <a:buNone/>
            </a:pPr>
            <a:r>
              <a:rPr b="1" lang="en-US" sz="4000">
                <a:solidFill>
                  <a:srgbClr val="FFC000"/>
                </a:solidFill>
              </a:rPr>
              <a:t>SPRINT 1 TO SPRINT 4 RECAP</a:t>
            </a:r>
            <a:endParaRPr b="1" sz="4000">
              <a:solidFill>
                <a:srgbClr val="FFC000"/>
              </a:solidFill>
            </a:endParaRPr>
          </a:p>
        </p:txBody>
      </p:sp>
      <p:pic>
        <p:nvPicPr>
          <p:cNvPr id="242" name="Google Shape;242;g1be0ef9d98c_0_0"/>
          <p:cNvPicPr preferRelativeResize="0"/>
          <p:nvPr/>
        </p:nvPicPr>
        <p:blipFill>
          <a:blip r:embed="rId3">
            <a:alphaModFix/>
          </a:blip>
          <a:stretch>
            <a:fillRect/>
          </a:stretch>
        </p:blipFill>
        <p:spPr>
          <a:xfrm>
            <a:off x="1623000" y="3136589"/>
            <a:ext cx="9046649" cy="3187461"/>
          </a:xfrm>
          <a:prstGeom prst="rect">
            <a:avLst/>
          </a:prstGeom>
          <a:noFill/>
          <a:ln>
            <a:noFill/>
          </a:ln>
        </p:spPr>
      </p:pic>
      <p:sp>
        <p:nvSpPr>
          <p:cNvPr id="243" name="Google Shape;243;g1be0ef9d98c_0_0"/>
          <p:cNvSpPr txBox="1"/>
          <p:nvPr/>
        </p:nvSpPr>
        <p:spPr>
          <a:xfrm>
            <a:off x="1147275" y="1074075"/>
            <a:ext cx="10107900" cy="17547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Clr>
                <a:schemeClr val="dk1"/>
              </a:buClr>
              <a:buSzPts val="1100"/>
              <a:buFont typeface="Arial"/>
              <a:buNone/>
            </a:pPr>
            <a:r>
              <a:rPr b="1" lang="en-US" sz="2200">
                <a:solidFill>
                  <a:srgbClr val="FFC000"/>
                </a:solidFill>
                <a:latin typeface="Rockwell"/>
                <a:ea typeface="Rockwell"/>
                <a:cs typeface="Rockwell"/>
                <a:sym typeface="Rockwell"/>
              </a:rPr>
              <a:t>Sprint 1:</a:t>
            </a:r>
            <a:endParaRPr b="1" sz="2200">
              <a:solidFill>
                <a:srgbClr val="FFC000"/>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Describe project &amp; Output  Goals</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Created personas for user base </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Constructed write detail customer journey for UI/UX</a:t>
            </a:r>
            <a:endParaRPr b="1" sz="2200">
              <a:solidFill>
                <a:schemeClr val="lt1"/>
              </a:solidFill>
              <a:latin typeface="Rockwell"/>
              <a:ea typeface="Rockwell"/>
              <a:cs typeface="Rockwell"/>
              <a:sym typeface="Rockwell"/>
            </a:endParaRPr>
          </a:p>
          <a:p>
            <a:pPr indent="0" lvl="0" marL="0" rtl="0" algn="l">
              <a:spcBef>
                <a:spcPts val="0"/>
              </a:spcBef>
              <a:spcAft>
                <a:spcPts val="0"/>
              </a:spcAft>
              <a:buNone/>
            </a:pPr>
            <a:r>
              <a:t/>
            </a:r>
            <a:endParaRPr>
              <a:latin typeface="Avenir"/>
              <a:ea typeface="Avenir"/>
              <a:cs typeface="Avenir"/>
              <a:sym typeface="Aveni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id="248" name="Google Shape;248;g1be0ef9d98c_0_15"/>
          <p:cNvPicPr preferRelativeResize="0"/>
          <p:nvPr/>
        </p:nvPicPr>
        <p:blipFill>
          <a:blip r:embed="rId3">
            <a:alphaModFix/>
          </a:blip>
          <a:stretch>
            <a:fillRect/>
          </a:stretch>
        </p:blipFill>
        <p:spPr>
          <a:xfrm>
            <a:off x="1778250" y="3082650"/>
            <a:ext cx="8814575" cy="3113700"/>
          </a:xfrm>
          <a:prstGeom prst="rect">
            <a:avLst/>
          </a:prstGeom>
          <a:noFill/>
          <a:ln>
            <a:noFill/>
          </a:ln>
        </p:spPr>
      </p:pic>
      <p:sp>
        <p:nvSpPr>
          <p:cNvPr id="249" name="Google Shape;249;g1be0ef9d98c_0_15"/>
          <p:cNvSpPr txBox="1"/>
          <p:nvPr/>
        </p:nvSpPr>
        <p:spPr>
          <a:xfrm>
            <a:off x="1778250" y="678850"/>
            <a:ext cx="8635500" cy="1754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b="1" lang="en-US" sz="2200">
                <a:solidFill>
                  <a:srgbClr val="FFC000"/>
                </a:solidFill>
                <a:latin typeface="Rockwell"/>
                <a:ea typeface="Rockwell"/>
                <a:cs typeface="Rockwell"/>
                <a:sym typeface="Rockwell"/>
              </a:rPr>
              <a:t>Sprint 2:</a:t>
            </a:r>
            <a:endParaRPr b="1" sz="2200">
              <a:solidFill>
                <a:srgbClr val="FFC000"/>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Identified APIs available for for company stock prices</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Created Database schema for objects and attributes</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Created sketch of tentative UI </a:t>
            </a:r>
            <a:endParaRPr b="1" sz="2200">
              <a:solidFill>
                <a:schemeClr val="lt1"/>
              </a:solidFill>
              <a:latin typeface="Rockwell"/>
              <a:ea typeface="Rockwell"/>
              <a:cs typeface="Rockwell"/>
              <a:sym typeface="Rockwell"/>
            </a:endParaRPr>
          </a:p>
          <a:p>
            <a:pPr indent="0" lvl="0" marL="0" rtl="0" algn="l">
              <a:spcBef>
                <a:spcPts val="0"/>
              </a:spcBef>
              <a:spcAft>
                <a:spcPts val="0"/>
              </a:spcAft>
              <a:buNone/>
            </a:pPr>
            <a:r>
              <a:t/>
            </a:r>
            <a:endParaRPr>
              <a:latin typeface="Avenir"/>
              <a:ea typeface="Avenir"/>
              <a:cs typeface="Avenir"/>
              <a:sym typeface="Aveni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1be0ef9d98c_0_21"/>
          <p:cNvSpPr txBox="1"/>
          <p:nvPr>
            <p:ph type="title"/>
          </p:nvPr>
        </p:nvSpPr>
        <p:spPr>
          <a:xfrm>
            <a:off x="1902038" y="542775"/>
            <a:ext cx="8447100" cy="1570500"/>
          </a:xfrm>
          <a:prstGeom prst="rect">
            <a:avLst/>
          </a:prstGeom>
          <a:noFill/>
          <a:ln>
            <a:noFill/>
          </a:ln>
        </p:spPr>
        <p:txBody>
          <a:bodyPr anchorCtr="0" anchor="t" bIns="0" lIns="0" spcFirstLastPara="1" rIns="0" wrap="square" tIns="0">
            <a:noAutofit/>
          </a:bodyPr>
          <a:lstStyle/>
          <a:p>
            <a:pPr indent="0" lvl="0" marL="457200" rtl="0" algn="just">
              <a:spcBef>
                <a:spcPts val="0"/>
              </a:spcBef>
              <a:spcAft>
                <a:spcPts val="0"/>
              </a:spcAft>
              <a:buClr>
                <a:schemeClr val="dk1"/>
              </a:buClr>
              <a:buSzPts val="990"/>
              <a:buFont typeface="Arial"/>
              <a:buNone/>
            </a:pPr>
            <a:r>
              <a:rPr b="1" lang="en-US" sz="2280">
                <a:solidFill>
                  <a:srgbClr val="FFC000"/>
                </a:solidFill>
              </a:rPr>
              <a:t>Sprint 3:</a:t>
            </a:r>
            <a:endParaRPr b="1" sz="2280">
              <a:solidFill>
                <a:srgbClr val="FFC000"/>
              </a:solidFill>
            </a:endParaRPr>
          </a:p>
          <a:p>
            <a:pPr indent="-373380" lvl="0" marL="457200" rtl="0" algn="just">
              <a:spcBef>
                <a:spcPts val="0"/>
              </a:spcBef>
              <a:spcAft>
                <a:spcPts val="0"/>
              </a:spcAft>
              <a:buClr>
                <a:schemeClr val="lt1"/>
              </a:buClr>
              <a:buSzPts val="2280"/>
              <a:buFont typeface="Rockwell"/>
              <a:buChar char="●"/>
            </a:pPr>
            <a:r>
              <a:rPr b="1" lang="en-US" sz="2280"/>
              <a:t>Created website UI/UX </a:t>
            </a:r>
            <a:endParaRPr b="1" sz="2280"/>
          </a:p>
          <a:p>
            <a:pPr indent="-373380" lvl="0" marL="457200" rtl="0" algn="just">
              <a:spcBef>
                <a:spcPts val="0"/>
              </a:spcBef>
              <a:spcAft>
                <a:spcPts val="0"/>
              </a:spcAft>
              <a:buClr>
                <a:schemeClr val="lt1"/>
              </a:buClr>
              <a:buSzPts val="2280"/>
              <a:buFont typeface="Rockwell"/>
              <a:buChar char="●"/>
            </a:pPr>
            <a:r>
              <a:rPr b="1" lang="en-US" sz="2280"/>
              <a:t>Coded the front end UI with CSS/HTML</a:t>
            </a:r>
            <a:endParaRPr b="1" sz="2280"/>
          </a:p>
          <a:p>
            <a:pPr indent="-373380" lvl="0" marL="457200" rtl="0" algn="just">
              <a:spcBef>
                <a:spcPts val="0"/>
              </a:spcBef>
              <a:spcAft>
                <a:spcPts val="0"/>
              </a:spcAft>
              <a:buClr>
                <a:schemeClr val="lt1"/>
              </a:buClr>
              <a:buSzPts val="2280"/>
              <a:buFont typeface="Rockwell"/>
              <a:buChar char="●"/>
            </a:pPr>
            <a:r>
              <a:rPr b="1" lang="en-US" sz="2280"/>
              <a:t>Impleted Yahoo Finance API</a:t>
            </a:r>
            <a:endParaRPr b="1" sz="2280"/>
          </a:p>
          <a:p>
            <a:pPr indent="0" lvl="0" marL="0" rtl="0" algn="ctr">
              <a:lnSpc>
                <a:spcPct val="100000"/>
              </a:lnSpc>
              <a:spcBef>
                <a:spcPts val="0"/>
              </a:spcBef>
              <a:spcAft>
                <a:spcPts val="0"/>
              </a:spcAft>
              <a:buSzPts val="2800"/>
              <a:buNone/>
            </a:pPr>
            <a:r>
              <a:t/>
            </a:r>
            <a:endParaRPr b="1" sz="3600">
              <a:solidFill>
                <a:srgbClr val="FFC000"/>
              </a:solidFill>
            </a:endParaRPr>
          </a:p>
        </p:txBody>
      </p:sp>
      <p:pic>
        <p:nvPicPr>
          <p:cNvPr id="255" name="Google Shape;255;g1be0ef9d98c_0_21"/>
          <p:cNvPicPr preferRelativeResize="0"/>
          <p:nvPr/>
        </p:nvPicPr>
        <p:blipFill>
          <a:blip r:embed="rId3">
            <a:alphaModFix/>
          </a:blip>
          <a:stretch>
            <a:fillRect/>
          </a:stretch>
        </p:blipFill>
        <p:spPr>
          <a:xfrm>
            <a:off x="863213" y="2772700"/>
            <a:ext cx="10802874" cy="3294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1be0ef9d98c_0_27"/>
          <p:cNvSpPr txBox="1"/>
          <p:nvPr>
            <p:ph type="title"/>
          </p:nvPr>
        </p:nvSpPr>
        <p:spPr>
          <a:xfrm>
            <a:off x="1322950" y="484225"/>
            <a:ext cx="9397800" cy="2134200"/>
          </a:xfrm>
          <a:prstGeom prst="rect">
            <a:avLst/>
          </a:prstGeom>
          <a:noFill/>
          <a:ln>
            <a:noFill/>
          </a:ln>
        </p:spPr>
        <p:txBody>
          <a:bodyPr anchorCtr="0" anchor="t" bIns="0" lIns="0" spcFirstLastPara="1" rIns="0" wrap="square" tIns="0">
            <a:noAutofit/>
          </a:bodyPr>
          <a:lstStyle/>
          <a:p>
            <a:pPr indent="0" lvl="0" marL="0" rtl="0" algn="just">
              <a:spcBef>
                <a:spcPts val="0"/>
              </a:spcBef>
              <a:spcAft>
                <a:spcPts val="0"/>
              </a:spcAft>
              <a:buClr>
                <a:schemeClr val="dk1"/>
              </a:buClr>
              <a:buSzPts val="990"/>
              <a:buFont typeface="Arial"/>
              <a:buNone/>
            </a:pPr>
            <a:r>
              <a:rPr b="1" lang="en-US" sz="2280">
                <a:solidFill>
                  <a:srgbClr val="FFC000"/>
                </a:solidFill>
              </a:rPr>
              <a:t>Sprint 4:</a:t>
            </a:r>
            <a:endParaRPr b="1" sz="2280">
              <a:solidFill>
                <a:srgbClr val="FFC000"/>
              </a:solidFill>
            </a:endParaRPr>
          </a:p>
          <a:p>
            <a:pPr indent="-373380" lvl="0" marL="457200" rtl="0" algn="just">
              <a:spcBef>
                <a:spcPts val="0"/>
              </a:spcBef>
              <a:spcAft>
                <a:spcPts val="0"/>
              </a:spcAft>
              <a:buClr>
                <a:schemeClr val="lt1"/>
              </a:buClr>
              <a:buSzPts val="2280"/>
              <a:buFont typeface="Rockwell"/>
              <a:buChar char="●"/>
            </a:pPr>
            <a:r>
              <a:rPr b="1" lang="en-US" sz="2280"/>
              <a:t>Created Test cases for user stories</a:t>
            </a:r>
            <a:endParaRPr b="1" sz="2280"/>
          </a:p>
          <a:p>
            <a:pPr indent="-373380" lvl="0" marL="457200" rtl="0" algn="just">
              <a:spcBef>
                <a:spcPts val="0"/>
              </a:spcBef>
              <a:spcAft>
                <a:spcPts val="0"/>
              </a:spcAft>
              <a:buClr>
                <a:schemeClr val="lt1"/>
              </a:buClr>
              <a:buSzPts val="2280"/>
              <a:buFont typeface="Rockwell"/>
              <a:buChar char="●"/>
            </a:pPr>
            <a:r>
              <a:rPr b="1" lang="en-US" sz="2280"/>
              <a:t>Revised user personas based on professor feedback </a:t>
            </a:r>
            <a:endParaRPr b="1" sz="2280"/>
          </a:p>
          <a:p>
            <a:pPr indent="-373380" lvl="0" marL="457200" rtl="0" algn="just">
              <a:spcBef>
                <a:spcPts val="0"/>
              </a:spcBef>
              <a:spcAft>
                <a:spcPts val="0"/>
              </a:spcAft>
              <a:buClr>
                <a:schemeClr val="lt1"/>
              </a:buClr>
              <a:buSzPts val="2280"/>
              <a:buFont typeface="Rockwell"/>
              <a:buChar char="●"/>
            </a:pPr>
            <a:r>
              <a:rPr b="1" lang="en-US" sz="2280"/>
              <a:t>Logged Product Roadmap in anticipation of Fall’22 project goals</a:t>
            </a:r>
            <a:endParaRPr b="1" sz="2280"/>
          </a:p>
          <a:p>
            <a:pPr indent="-373380" lvl="0" marL="457200" rtl="0" algn="just">
              <a:spcBef>
                <a:spcPts val="0"/>
              </a:spcBef>
              <a:spcAft>
                <a:spcPts val="0"/>
              </a:spcAft>
              <a:buClr>
                <a:schemeClr val="lt1"/>
              </a:buClr>
              <a:buSzPts val="2280"/>
              <a:buFont typeface="Rockwell"/>
              <a:buChar char="●"/>
            </a:pPr>
            <a:r>
              <a:rPr b="1" lang="en-US" sz="2280"/>
              <a:t>Make changes to previous bugs related to API and UI </a:t>
            </a:r>
            <a:endParaRPr b="1" sz="2280"/>
          </a:p>
          <a:p>
            <a:pPr indent="0" lvl="0" marL="0" rtl="0" algn="ctr">
              <a:lnSpc>
                <a:spcPct val="100000"/>
              </a:lnSpc>
              <a:spcBef>
                <a:spcPts val="0"/>
              </a:spcBef>
              <a:spcAft>
                <a:spcPts val="0"/>
              </a:spcAft>
              <a:buSzPts val="2800"/>
              <a:buNone/>
            </a:pPr>
            <a:r>
              <a:t/>
            </a:r>
            <a:endParaRPr b="1" sz="3600">
              <a:solidFill>
                <a:srgbClr val="FFC000"/>
              </a:solidFill>
            </a:endParaRPr>
          </a:p>
        </p:txBody>
      </p:sp>
      <p:pic>
        <p:nvPicPr>
          <p:cNvPr id="261" name="Google Shape;261;g1be0ef9d98c_0_27"/>
          <p:cNvPicPr preferRelativeResize="0"/>
          <p:nvPr/>
        </p:nvPicPr>
        <p:blipFill>
          <a:blip r:embed="rId3">
            <a:alphaModFix/>
          </a:blip>
          <a:stretch>
            <a:fillRect/>
          </a:stretch>
        </p:blipFill>
        <p:spPr>
          <a:xfrm>
            <a:off x="1456138" y="3057550"/>
            <a:ext cx="9131424" cy="34979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1bc3f61b462_0_8"/>
          <p:cNvSpPr txBox="1"/>
          <p:nvPr>
            <p:ph type="title"/>
          </p:nvPr>
        </p:nvSpPr>
        <p:spPr>
          <a:xfrm>
            <a:off x="0" y="238225"/>
            <a:ext cx="12192000" cy="651300"/>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SzPts val="3111"/>
              <a:buNone/>
            </a:pPr>
            <a:r>
              <a:rPr b="1" lang="en-US" sz="4000">
                <a:solidFill>
                  <a:srgbClr val="FFC000"/>
                </a:solidFill>
              </a:rPr>
              <a:t>SPRINT 5 TO SPRINT 7 RECAP</a:t>
            </a:r>
            <a:endParaRPr b="1" sz="4000">
              <a:solidFill>
                <a:srgbClr val="FFC000"/>
              </a:solidFill>
            </a:endParaRPr>
          </a:p>
        </p:txBody>
      </p:sp>
      <p:sp>
        <p:nvSpPr>
          <p:cNvPr id="267" name="Google Shape;267;g1bc3f61b462_0_8"/>
          <p:cNvSpPr txBox="1"/>
          <p:nvPr/>
        </p:nvSpPr>
        <p:spPr>
          <a:xfrm>
            <a:off x="859175" y="1028025"/>
            <a:ext cx="10001700" cy="2108700"/>
          </a:xfrm>
          <a:prstGeom prst="rect">
            <a:avLst/>
          </a:prstGeom>
          <a:noFill/>
          <a:ln>
            <a:noFill/>
          </a:ln>
        </p:spPr>
        <p:txBody>
          <a:bodyPr anchorCtr="0" anchor="t" bIns="91425" lIns="91425" spcFirstLastPara="1" rIns="91425" wrap="square" tIns="91425">
            <a:spAutoFit/>
          </a:bodyPr>
          <a:lstStyle/>
          <a:p>
            <a:pPr indent="0" lvl="0" marL="457200" marR="0" rtl="0" algn="just">
              <a:lnSpc>
                <a:spcPct val="100000"/>
              </a:lnSpc>
              <a:spcBef>
                <a:spcPts val="0"/>
              </a:spcBef>
              <a:spcAft>
                <a:spcPts val="0"/>
              </a:spcAft>
              <a:buNone/>
            </a:pPr>
            <a:r>
              <a:rPr b="1" lang="en-US" sz="2200">
                <a:solidFill>
                  <a:srgbClr val="FFC000"/>
                </a:solidFill>
                <a:latin typeface="Rockwell"/>
                <a:ea typeface="Rockwell"/>
                <a:cs typeface="Rockwell"/>
                <a:sym typeface="Rockwell"/>
              </a:rPr>
              <a:t>Sprint 5:</a:t>
            </a:r>
            <a:endParaRPr b="1" sz="2200">
              <a:solidFill>
                <a:srgbClr val="FFC000"/>
              </a:solidFill>
              <a:latin typeface="Rockwell"/>
              <a:ea typeface="Rockwell"/>
              <a:cs typeface="Rockwell"/>
              <a:sym typeface="Rockwell"/>
            </a:endParaRPr>
          </a:p>
          <a:p>
            <a:pPr indent="-368300" lvl="0" marL="457200" marR="0" rtl="0" algn="just">
              <a:lnSpc>
                <a:spcPct val="100000"/>
              </a:lnSpc>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Enhanced the front end UI with CSS/HTML.</a:t>
            </a:r>
            <a:endParaRPr b="1" sz="2200">
              <a:solidFill>
                <a:schemeClr val="lt1"/>
              </a:solidFill>
              <a:latin typeface="Rockwell"/>
              <a:ea typeface="Rockwell"/>
              <a:cs typeface="Rockwell"/>
              <a:sym typeface="Rockwell"/>
            </a:endParaRPr>
          </a:p>
          <a:p>
            <a:pPr indent="-368300" lvl="0" marL="457200" marR="0" rtl="0" algn="just">
              <a:lnSpc>
                <a:spcPct val="100000"/>
              </a:lnSpc>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Researched on </a:t>
            </a:r>
            <a:r>
              <a:rPr b="1" lang="en-US" sz="2200">
                <a:solidFill>
                  <a:schemeClr val="lt1"/>
                </a:solidFill>
                <a:latin typeface="Rockwell"/>
                <a:ea typeface="Rockwell"/>
                <a:cs typeface="Rockwell"/>
                <a:sym typeface="Rockwell"/>
              </a:rPr>
              <a:t>backend</a:t>
            </a:r>
            <a:r>
              <a:rPr b="1" lang="en-US" sz="2200">
                <a:solidFill>
                  <a:schemeClr val="lt1"/>
                </a:solidFill>
                <a:latin typeface="Rockwell"/>
                <a:ea typeface="Rockwell"/>
                <a:cs typeface="Rockwell"/>
                <a:sym typeface="Rockwell"/>
              </a:rPr>
              <a:t> for for implementing new features that requires RDS (i.e. AWS)</a:t>
            </a:r>
            <a:endParaRPr b="1" sz="2200">
              <a:solidFill>
                <a:schemeClr val="lt1"/>
              </a:solidFill>
              <a:latin typeface="Rockwell"/>
              <a:ea typeface="Rockwell"/>
              <a:cs typeface="Rockwell"/>
              <a:sym typeface="Rockwell"/>
            </a:endParaRPr>
          </a:p>
          <a:p>
            <a:pPr indent="-368300" lvl="0" marL="457200" marR="0" rtl="0" algn="just">
              <a:lnSpc>
                <a:spcPct val="100000"/>
              </a:lnSpc>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We included data metrics in dynamic visualization tool i.e., Graph.</a:t>
            </a:r>
            <a:endParaRPr b="1" sz="2200">
              <a:solidFill>
                <a:schemeClr val="lt1"/>
              </a:solidFill>
              <a:latin typeface="Rockwell"/>
              <a:ea typeface="Rockwell"/>
              <a:cs typeface="Rockwell"/>
              <a:sym typeface="Rockwell"/>
            </a:endParaRPr>
          </a:p>
          <a:p>
            <a:pPr indent="0" lvl="0" marL="0" marR="0" rtl="0" algn="just">
              <a:lnSpc>
                <a:spcPct val="100000"/>
              </a:lnSpc>
              <a:spcBef>
                <a:spcPts val="0"/>
              </a:spcBef>
              <a:spcAft>
                <a:spcPts val="0"/>
              </a:spcAft>
              <a:buNone/>
            </a:pPr>
            <a:r>
              <a:t/>
            </a:r>
            <a:endParaRPr b="1" sz="1500">
              <a:solidFill>
                <a:srgbClr val="FF0000"/>
              </a:solidFill>
              <a:latin typeface="Rockwell"/>
              <a:ea typeface="Rockwell"/>
              <a:cs typeface="Rockwell"/>
              <a:sym typeface="Rockwell"/>
            </a:endParaRPr>
          </a:p>
        </p:txBody>
      </p:sp>
      <p:pic>
        <p:nvPicPr>
          <p:cNvPr id="268" name="Google Shape;268;g1bc3f61b462_0_8"/>
          <p:cNvPicPr preferRelativeResize="0"/>
          <p:nvPr/>
        </p:nvPicPr>
        <p:blipFill>
          <a:blip r:embed="rId3">
            <a:alphaModFix/>
          </a:blip>
          <a:stretch>
            <a:fillRect/>
          </a:stretch>
        </p:blipFill>
        <p:spPr>
          <a:xfrm>
            <a:off x="2209800" y="3347675"/>
            <a:ext cx="7772400" cy="2933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1bdffcc3f6e_0_1"/>
          <p:cNvSpPr txBox="1"/>
          <p:nvPr/>
        </p:nvSpPr>
        <p:spPr>
          <a:xfrm>
            <a:off x="905750" y="312900"/>
            <a:ext cx="10283400" cy="3340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b="1" lang="en-US" sz="2200">
                <a:solidFill>
                  <a:srgbClr val="FFC000"/>
                </a:solidFill>
                <a:latin typeface="Rockwell"/>
                <a:ea typeface="Rockwell"/>
                <a:cs typeface="Rockwell"/>
                <a:sym typeface="Rockwell"/>
              </a:rPr>
              <a:t>Sprint 6:</a:t>
            </a:r>
            <a:endParaRPr b="1" sz="2200">
              <a:solidFill>
                <a:srgbClr val="FFC000"/>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User login feature has been implemented</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Invest in this company button will redirect user to third party where user can now invest into stocks.</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PNG-formatted graphs can be downloaded to give users access to more stock insights.</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The sequence of historical data in tabular form has been changed so that users can view the most recent data first and then older data.</a:t>
            </a:r>
            <a:endParaRPr b="1" sz="2200">
              <a:solidFill>
                <a:schemeClr val="lt1"/>
              </a:solidFill>
              <a:latin typeface="Rockwell"/>
              <a:ea typeface="Rockwell"/>
              <a:cs typeface="Rockwell"/>
              <a:sym typeface="Rockwell"/>
            </a:endParaRPr>
          </a:p>
          <a:p>
            <a:pPr indent="0" lvl="0" marL="457200" rtl="0" algn="just">
              <a:spcBef>
                <a:spcPts val="0"/>
              </a:spcBef>
              <a:spcAft>
                <a:spcPts val="0"/>
              </a:spcAft>
              <a:buClr>
                <a:schemeClr val="dk1"/>
              </a:buClr>
              <a:buSzPts val="1100"/>
              <a:buFont typeface="Arial"/>
              <a:buNone/>
            </a:pPr>
            <a:r>
              <a:t/>
            </a:r>
            <a:endParaRPr b="1" sz="1500">
              <a:solidFill>
                <a:srgbClr val="FF0000"/>
              </a:solidFill>
              <a:latin typeface="Rockwell"/>
              <a:ea typeface="Rockwell"/>
              <a:cs typeface="Rockwell"/>
              <a:sym typeface="Rockwell"/>
            </a:endParaRPr>
          </a:p>
          <a:p>
            <a:pPr indent="0" lvl="0" marL="0" rtl="0" algn="l">
              <a:spcBef>
                <a:spcPts val="0"/>
              </a:spcBef>
              <a:spcAft>
                <a:spcPts val="0"/>
              </a:spcAft>
              <a:buNone/>
            </a:pPr>
            <a:r>
              <a:t/>
            </a:r>
            <a:endParaRPr>
              <a:latin typeface="Avenir"/>
              <a:ea typeface="Avenir"/>
              <a:cs typeface="Avenir"/>
              <a:sym typeface="Avenir"/>
            </a:endParaRPr>
          </a:p>
        </p:txBody>
      </p:sp>
      <p:pic>
        <p:nvPicPr>
          <p:cNvPr id="274" name="Google Shape;274;g1bdffcc3f6e_0_1"/>
          <p:cNvPicPr preferRelativeResize="0"/>
          <p:nvPr/>
        </p:nvPicPr>
        <p:blipFill>
          <a:blip r:embed="rId3">
            <a:alphaModFix/>
          </a:blip>
          <a:stretch>
            <a:fillRect/>
          </a:stretch>
        </p:blipFill>
        <p:spPr>
          <a:xfrm>
            <a:off x="1859723" y="3467425"/>
            <a:ext cx="8375449" cy="3091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1bc3f61b462_0_14"/>
          <p:cNvSpPr txBox="1"/>
          <p:nvPr/>
        </p:nvSpPr>
        <p:spPr>
          <a:xfrm>
            <a:off x="1095150" y="413800"/>
            <a:ext cx="10001700" cy="2555100"/>
          </a:xfrm>
          <a:prstGeom prst="rect">
            <a:avLst/>
          </a:prstGeom>
          <a:noFill/>
          <a:ln>
            <a:noFill/>
          </a:ln>
        </p:spPr>
        <p:txBody>
          <a:bodyPr anchorCtr="0" anchor="t" bIns="91425" lIns="91425" spcFirstLastPara="1" rIns="91425" wrap="square" tIns="91425">
            <a:spAutoFit/>
          </a:bodyPr>
          <a:lstStyle/>
          <a:p>
            <a:pPr indent="0" lvl="0" marL="457200" marR="0" rtl="0" algn="just">
              <a:lnSpc>
                <a:spcPct val="100000"/>
              </a:lnSpc>
              <a:spcBef>
                <a:spcPts val="0"/>
              </a:spcBef>
              <a:spcAft>
                <a:spcPts val="0"/>
              </a:spcAft>
              <a:buNone/>
            </a:pPr>
            <a:r>
              <a:rPr b="1" lang="en-US" sz="2200">
                <a:solidFill>
                  <a:srgbClr val="FFC000"/>
                </a:solidFill>
                <a:latin typeface="Rockwell"/>
                <a:ea typeface="Rockwell"/>
                <a:cs typeface="Rockwell"/>
                <a:sym typeface="Rockwell"/>
              </a:rPr>
              <a:t>Sprint 7:</a:t>
            </a:r>
            <a:endParaRPr b="1" sz="2200">
              <a:solidFill>
                <a:srgbClr val="FFC000"/>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Improved UI for login-page and sign-up page.</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Added search history tab for registered users.</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Implemented a new headlines section for users to know more about companies current scenario.</a:t>
            </a:r>
            <a:endParaRPr b="1" sz="2200">
              <a:solidFill>
                <a:schemeClr val="lt1"/>
              </a:solidFill>
              <a:latin typeface="Rockwell"/>
              <a:ea typeface="Rockwell"/>
              <a:cs typeface="Rockwell"/>
              <a:sym typeface="Rockwell"/>
            </a:endParaRPr>
          </a:p>
          <a:p>
            <a:pPr indent="-368300" lvl="0" marL="457200" rtl="0" algn="just">
              <a:spcBef>
                <a:spcPts val="0"/>
              </a:spcBef>
              <a:spcAft>
                <a:spcPts val="0"/>
              </a:spcAft>
              <a:buClr>
                <a:schemeClr val="lt1"/>
              </a:buClr>
              <a:buSzPts val="2200"/>
              <a:buFont typeface="Rockwell"/>
              <a:buChar char="●"/>
            </a:pPr>
            <a:r>
              <a:rPr b="1" lang="en-US" sz="2200">
                <a:solidFill>
                  <a:schemeClr val="lt1"/>
                </a:solidFill>
                <a:latin typeface="Rockwell"/>
                <a:ea typeface="Rockwell"/>
                <a:cs typeface="Rockwell"/>
                <a:sym typeface="Rockwell"/>
              </a:rPr>
              <a:t>The sequence of historical data in tabular form has been changed so that users can view the most recent data first and then older data.</a:t>
            </a:r>
            <a:endParaRPr b="1" sz="2200">
              <a:solidFill>
                <a:schemeClr val="lt1"/>
              </a:solidFill>
              <a:latin typeface="Rockwell"/>
              <a:ea typeface="Rockwell"/>
              <a:cs typeface="Rockwell"/>
              <a:sym typeface="Rockwell"/>
            </a:endParaRPr>
          </a:p>
        </p:txBody>
      </p:sp>
      <p:pic>
        <p:nvPicPr>
          <p:cNvPr id="280" name="Google Shape;280;g1bc3f61b462_0_14"/>
          <p:cNvPicPr preferRelativeResize="0"/>
          <p:nvPr/>
        </p:nvPicPr>
        <p:blipFill>
          <a:blip r:embed="rId3">
            <a:alphaModFix/>
          </a:blip>
          <a:stretch>
            <a:fillRect/>
          </a:stretch>
        </p:blipFill>
        <p:spPr>
          <a:xfrm>
            <a:off x="1838325" y="3278298"/>
            <a:ext cx="8515350" cy="3074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6" name="Shape 116"/>
        <p:cNvGrpSpPr/>
        <p:nvPr/>
      </p:nvGrpSpPr>
      <p:grpSpPr>
        <a:xfrm>
          <a:off x="0" y="0"/>
          <a:ext cx="0" cy="0"/>
          <a:chOff x="0" y="0"/>
          <a:chExt cx="0" cy="0"/>
        </a:xfrm>
      </p:grpSpPr>
      <p:sp>
        <p:nvSpPr>
          <p:cNvPr id="117" name="Google Shape;117;p2"/>
          <p:cNvSpPr/>
          <p:nvPr/>
        </p:nvSpPr>
        <p:spPr>
          <a:xfrm>
            <a:off x="-58125"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25000"/>
              </a:lnSpc>
              <a:spcBef>
                <a:spcPts val="1000"/>
              </a:spcBef>
              <a:spcAft>
                <a:spcPts val="0"/>
              </a:spcAft>
              <a:buClr>
                <a:schemeClr val="dk1"/>
              </a:buClr>
              <a:buSzPts val="1100"/>
              <a:buFont typeface="Arial"/>
              <a:buNone/>
            </a:pPr>
            <a:r>
              <a:t/>
            </a:r>
            <a:endParaRPr b="1" i="0" sz="1500" u="none" cap="none" strike="noStrike">
              <a:solidFill>
                <a:schemeClr val="lt1"/>
              </a:solidFill>
              <a:latin typeface="Arial"/>
              <a:ea typeface="Arial"/>
              <a:cs typeface="Arial"/>
              <a:sym typeface="Arial"/>
            </a:endParaRPr>
          </a:p>
        </p:txBody>
      </p:sp>
      <p:pic>
        <p:nvPicPr>
          <p:cNvPr descr="An abstract genetic concept" id="118" name="Google Shape;118;p2"/>
          <p:cNvPicPr preferRelativeResize="0"/>
          <p:nvPr/>
        </p:nvPicPr>
        <p:blipFill rotWithShape="1">
          <a:blip r:embed="rId3">
            <a:alphaModFix amt="97000"/>
          </a:blip>
          <a:srcRect b="21877" l="0" r="0" t="21873"/>
          <a:stretch/>
        </p:blipFill>
        <p:spPr>
          <a:xfrm>
            <a:off x="-58130" y="10"/>
            <a:ext cx="12192000" cy="6858000"/>
          </a:xfrm>
          <a:custGeom>
            <a:rect b="b" l="l" r="r" t="t"/>
            <a:pathLst>
              <a:path extrusionOk="0" h="6858000" w="12192000">
                <a:moveTo>
                  <a:pt x="0" y="0"/>
                </a:moveTo>
                <a:lnTo>
                  <a:pt x="12192000" y="0"/>
                </a:lnTo>
                <a:lnTo>
                  <a:pt x="12192000" y="6858000"/>
                </a:lnTo>
                <a:lnTo>
                  <a:pt x="0" y="6858000"/>
                </a:lnTo>
                <a:close/>
              </a:path>
            </a:pathLst>
          </a:custGeom>
          <a:noFill/>
          <a:ln>
            <a:noFill/>
          </a:ln>
        </p:spPr>
      </p:pic>
      <p:cxnSp>
        <p:nvCxnSpPr>
          <p:cNvPr id="119" name="Google Shape;119;p2"/>
          <p:cNvCxnSpPr/>
          <p:nvPr/>
        </p:nvCxnSpPr>
        <p:spPr>
          <a:xfrm rot="5400000">
            <a:off x="5767875" y="5435810"/>
            <a:ext cx="540000" cy="0"/>
          </a:xfrm>
          <a:prstGeom prst="straightConnector1">
            <a:avLst/>
          </a:prstGeom>
          <a:noFill/>
          <a:ln cap="flat" cmpd="sng" w="12700">
            <a:solidFill>
              <a:srgbClr val="FFFFFF"/>
            </a:solidFill>
            <a:prstDash val="solid"/>
            <a:round/>
            <a:headEnd len="sm" w="sm" type="none"/>
            <a:tailEnd len="sm" w="sm" type="none"/>
          </a:ln>
        </p:spPr>
      </p:cxnSp>
      <p:sp>
        <p:nvSpPr>
          <p:cNvPr id="120" name="Google Shape;120;p2"/>
          <p:cNvSpPr txBox="1"/>
          <p:nvPr>
            <p:ph type="ctrTitle"/>
          </p:nvPr>
        </p:nvSpPr>
        <p:spPr>
          <a:xfrm>
            <a:off x="1475200" y="237390"/>
            <a:ext cx="7797900" cy="712200"/>
          </a:xfrm>
          <a:prstGeom prst="rect">
            <a:avLst/>
          </a:prstGeom>
          <a:noFill/>
          <a:ln>
            <a:noFill/>
          </a:ln>
        </p:spPr>
        <p:txBody>
          <a:bodyPr anchorCtr="0" anchor="t" bIns="0" lIns="0" spcFirstLastPara="1" rIns="0" wrap="square" tIns="0">
            <a:normAutofit/>
          </a:bodyPr>
          <a:lstStyle/>
          <a:p>
            <a:pPr indent="0" lvl="0" marL="0" marR="0" rtl="0" algn="ctr">
              <a:lnSpc>
                <a:spcPct val="100000"/>
              </a:lnSpc>
              <a:spcBef>
                <a:spcPts val="0"/>
              </a:spcBef>
              <a:spcAft>
                <a:spcPts val="0"/>
              </a:spcAft>
              <a:buClr>
                <a:srgbClr val="FFC000"/>
              </a:buClr>
              <a:buSzPts val="4000"/>
              <a:buFont typeface="Rockwell"/>
              <a:buNone/>
            </a:pPr>
            <a:r>
              <a:rPr b="1" lang="en-US" sz="4000">
                <a:solidFill>
                  <a:srgbClr val="FFC000"/>
                </a:solidFill>
              </a:rPr>
              <a:t>AGENDA</a:t>
            </a:r>
            <a:endParaRPr/>
          </a:p>
        </p:txBody>
      </p:sp>
      <p:sp>
        <p:nvSpPr>
          <p:cNvPr id="121" name="Google Shape;121;p2"/>
          <p:cNvSpPr txBox="1"/>
          <p:nvPr/>
        </p:nvSpPr>
        <p:spPr>
          <a:xfrm>
            <a:off x="3232609" y="2856197"/>
            <a:ext cx="2369100" cy="323100"/>
          </a:xfrm>
          <a:prstGeom prst="rect">
            <a:avLst/>
          </a:prstGeom>
          <a:noFill/>
          <a:ln>
            <a:noFill/>
          </a:ln>
        </p:spPr>
        <p:txBody>
          <a:bodyPr anchorCtr="0" anchor="t" bIns="45700" lIns="91425" spcFirstLastPara="1" rIns="91425" wrap="square" tIns="45700">
            <a:spAutoFit/>
          </a:bodyPr>
          <a:lstStyle/>
          <a:p>
            <a:pPr indent="0" lvl="0" marL="0" marR="0" rtl="0" algn="l">
              <a:lnSpc>
                <a:spcPct val="125000"/>
              </a:lnSpc>
              <a:spcBef>
                <a:spcPts val="1000"/>
              </a:spcBef>
              <a:spcAft>
                <a:spcPts val="0"/>
              </a:spcAft>
              <a:buClr>
                <a:schemeClr val="dk1"/>
              </a:buClr>
              <a:buSzPts val="1100"/>
              <a:buFont typeface="Arial"/>
              <a:buNone/>
            </a:pPr>
            <a:r>
              <a:t/>
            </a:r>
            <a:endParaRPr b="1" i="0" sz="1500" u="none" cap="none" strike="noStrike">
              <a:solidFill>
                <a:schemeClr val="lt1"/>
              </a:solidFill>
              <a:latin typeface="Arial"/>
              <a:ea typeface="Arial"/>
              <a:cs typeface="Arial"/>
              <a:sym typeface="Arial"/>
            </a:endParaRPr>
          </a:p>
        </p:txBody>
      </p:sp>
      <p:sp>
        <p:nvSpPr>
          <p:cNvPr id="122" name="Google Shape;122;p2"/>
          <p:cNvSpPr txBox="1"/>
          <p:nvPr/>
        </p:nvSpPr>
        <p:spPr>
          <a:xfrm>
            <a:off x="8571608" y="2856715"/>
            <a:ext cx="2827200" cy="323100"/>
          </a:xfrm>
          <a:prstGeom prst="rect">
            <a:avLst/>
          </a:prstGeom>
          <a:noFill/>
          <a:ln>
            <a:noFill/>
          </a:ln>
        </p:spPr>
        <p:txBody>
          <a:bodyPr anchorCtr="0" anchor="t" bIns="45700" lIns="91425" spcFirstLastPara="1" rIns="91425" wrap="square" tIns="45700">
            <a:spAutoFit/>
          </a:bodyPr>
          <a:lstStyle/>
          <a:p>
            <a:pPr indent="0" lvl="0" marL="0" marR="0" rtl="0" algn="l">
              <a:lnSpc>
                <a:spcPct val="125000"/>
              </a:lnSpc>
              <a:spcBef>
                <a:spcPts val="1000"/>
              </a:spcBef>
              <a:spcAft>
                <a:spcPts val="0"/>
              </a:spcAft>
              <a:buClr>
                <a:schemeClr val="dk1"/>
              </a:buClr>
              <a:buSzPts val="1100"/>
              <a:buFont typeface="Arial"/>
              <a:buNone/>
            </a:pPr>
            <a:r>
              <a:t/>
            </a:r>
            <a:endParaRPr b="1" i="0" sz="1500" u="none" cap="none" strike="noStrike">
              <a:solidFill>
                <a:schemeClr val="lt1"/>
              </a:solidFill>
              <a:latin typeface="Arial"/>
              <a:ea typeface="Arial"/>
              <a:cs typeface="Arial"/>
              <a:sym typeface="Arial"/>
            </a:endParaRPr>
          </a:p>
        </p:txBody>
      </p:sp>
      <p:sp>
        <p:nvSpPr>
          <p:cNvPr id="123" name="Google Shape;123;p2"/>
          <p:cNvSpPr txBox="1"/>
          <p:nvPr/>
        </p:nvSpPr>
        <p:spPr>
          <a:xfrm>
            <a:off x="3390677" y="5713101"/>
            <a:ext cx="1317300" cy="323100"/>
          </a:xfrm>
          <a:prstGeom prst="rect">
            <a:avLst/>
          </a:prstGeom>
          <a:noFill/>
          <a:ln>
            <a:noFill/>
          </a:ln>
        </p:spPr>
        <p:txBody>
          <a:bodyPr anchorCtr="0" anchor="t" bIns="45700" lIns="91425" spcFirstLastPara="1" rIns="91425" wrap="square" tIns="45700">
            <a:spAutoFit/>
          </a:bodyPr>
          <a:lstStyle/>
          <a:p>
            <a:pPr indent="0" lvl="0" marL="0" marR="0" rtl="0" algn="l">
              <a:lnSpc>
                <a:spcPct val="125000"/>
              </a:lnSpc>
              <a:spcBef>
                <a:spcPts val="1000"/>
              </a:spcBef>
              <a:spcAft>
                <a:spcPts val="0"/>
              </a:spcAft>
              <a:buClr>
                <a:schemeClr val="dk1"/>
              </a:buClr>
              <a:buSzPts val="1100"/>
              <a:buFont typeface="Arial"/>
              <a:buNone/>
            </a:pPr>
            <a:r>
              <a:t/>
            </a:r>
            <a:endParaRPr b="1" i="0" sz="1500" u="none" cap="none" strike="noStrike">
              <a:solidFill>
                <a:schemeClr val="lt1"/>
              </a:solidFill>
              <a:latin typeface="Arial"/>
              <a:ea typeface="Arial"/>
              <a:cs typeface="Arial"/>
              <a:sym typeface="Arial"/>
            </a:endParaRPr>
          </a:p>
        </p:txBody>
      </p:sp>
      <p:sp>
        <p:nvSpPr>
          <p:cNvPr id="124" name="Google Shape;124;p2"/>
          <p:cNvSpPr txBox="1"/>
          <p:nvPr/>
        </p:nvSpPr>
        <p:spPr>
          <a:xfrm>
            <a:off x="9146779" y="5672641"/>
            <a:ext cx="1657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
          <p:cNvSpPr txBox="1"/>
          <p:nvPr/>
        </p:nvSpPr>
        <p:spPr>
          <a:xfrm>
            <a:off x="774675" y="1084925"/>
            <a:ext cx="11209500" cy="5493000"/>
          </a:xfrm>
          <a:prstGeom prst="rect">
            <a:avLst/>
          </a:prstGeom>
          <a:noFill/>
          <a:ln>
            <a:noFill/>
          </a:ln>
          <a:effectLst>
            <a:reflection blurRad="0" dir="5400000" dist="38100" endA="0" fadeDir="5400012" kx="0" rotWithShape="0" algn="bl" stPos="0" sy="-100000" ky="0"/>
          </a:effectLst>
        </p:spPr>
        <p:txBody>
          <a:bodyPr anchorCtr="0" anchor="t" bIns="45700" lIns="91425" spcFirstLastPara="1" rIns="91425" wrap="square" tIns="45700">
            <a:noAutofit/>
          </a:bodyPr>
          <a:lstStyle/>
          <a:p>
            <a:pPr indent="0" lvl="0" marL="0" marR="0" rtl="0" algn="l">
              <a:lnSpc>
                <a:spcPct val="125000"/>
              </a:lnSpc>
              <a:spcBef>
                <a:spcPts val="1000"/>
              </a:spcBef>
              <a:spcAft>
                <a:spcPts val="0"/>
              </a:spcAft>
              <a:buClr>
                <a:schemeClr val="dk1"/>
              </a:buClr>
              <a:buSzPts val="1100"/>
              <a:buFont typeface="Arial"/>
              <a:buNone/>
            </a:pPr>
            <a:r>
              <a:rPr b="1" i="0" lang="en-US" sz="2100" u="none" cap="none" strike="noStrike">
                <a:solidFill>
                  <a:schemeClr val="lt1"/>
                </a:solidFill>
                <a:latin typeface="Rockwell"/>
                <a:ea typeface="Rockwell"/>
                <a:cs typeface="Rockwell"/>
                <a:sym typeface="Rockwell"/>
              </a:rPr>
              <a:t>1. TEAM MEMBERS ROLES				1</a:t>
            </a:r>
            <a:r>
              <a:rPr b="1" lang="en-US" sz="2100">
                <a:solidFill>
                  <a:schemeClr val="lt1"/>
                </a:solidFill>
                <a:latin typeface="Rockwell"/>
                <a:ea typeface="Rockwell"/>
                <a:cs typeface="Rockwell"/>
                <a:sym typeface="Rockwell"/>
              </a:rPr>
              <a:t>1</a:t>
            </a:r>
            <a:r>
              <a:rPr b="1" i="0" lang="en-US" sz="2100" u="none" cap="none" strike="noStrike">
                <a:solidFill>
                  <a:schemeClr val="lt1"/>
                </a:solidFill>
                <a:latin typeface="Rockwell"/>
                <a:ea typeface="Rockwell"/>
                <a:cs typeface="Rockwell"/>
                <a:sym typeface="Rockwell"/>
              </a:rPr>
              <a:t>. PRODUCT BACKLOG</a:t>
            </a:r>
            <a:endParaRPr b="1" i="0" sz="2100" u="none" cap="none" strike="noStrike">
              <a:solidFill>
                <a:schemeClr val="lt1"/>
              </a:solidFill>
              <a:latin typeface="Rockwell"/>
              <a:ea typeface="Rockwell"/>
              <a:cs typeface="Rockwell"/>
              <a:sym typeface="Rockwell"/>
            </a:endParaRPr>
          </a:p>
          <a:p>
            <a:pPr indent="0" lvl="0" marL="0" marR="0" rtl="0" algn="l">
              <a:lnSpc>
                <a:spcPct val="125000"/>
              </a:lnSpc>
              <a:spcBef>
                <a:spcPts val="1000"/>
              </a:spcBef>
              <a:spcAft>
                <a:spcPts val="0"/>
              </a:spcAft>
              <a:buClr>
                <a:schemeClr val="dk1"/>
              </a:buClr>
              <a:buSzPts val="1100"/>
              <a:buFont typeface="Arial"/>
              <a:buNone/>
            </a:pPr>
            <a:r>
              <a:rPr b="1" i="0" lang="en-US" sz="2100" u="none" cap="none" strike="noStrike">
                <a:solidFill>
                  <a:schemeClr val="lt1"/>
                </a:solidFill>
                <a:latin typeface="Rockwell"/>
                <a:ea typeface="Rockwell"/>
                <a:cs typeface="Rockwell"/>
                <a:sym typeface="Rockwell"/>
              </a:rPr>
              <a:t>2. PROBLEM STATEMENT				1</a:t>
            </a:r>
            <a:r>
              <a:rPr b="1" lang="en-US" sz="2100">
                <a:solidFill>
                  <a:schemeClr val="lt1"/>
                </a:solidFill>
                <a:latin typeface="Rockwell"/>
                <a:ea typeface="Rockwell"/>
                <a:cs typeface="Rockwell"/>
                <a:sym typeface="Rockwell"/>
              </a:rPr>
              <a:t>2</a:t>
            </a:r>
            <a:r>
              <a:rPr b="1" i="0" lang="en-US" sz="2100" u="none" cap="none" strike="noStrike">
                <a:solidFill>
                  <a:schemeClr val="lt1"/>
                </a:solidFill>
                <a:latin typeface="Rockwell"/>
                <a:ea typeface="Rockwell"/>
                <a:cs typeface="Rockwell"/>
                <a:sym typeface="Rockwell"/>
              </a:rPr>
              <a:t>. SPRINT BACKLOG</a:t>
            </a:r>
            <a:endParaRPr b="1" i="0" sz="2100" u="none" cap="none" strike="noStrike">
              <a:solidFill>
                <a:schemeClr val="lt1"/>
              </a:solidFill>
              <a:latin typeface="Rockwell"/>
              <a:ea typeface="Rockwell"/>
              <a:cs typeface="Rockwell"/>
              <a:sym typeface="Rockwell"/>
            </a:endParaRPr>
          </a:p>
          <a:p>
            <a:pPr indent="0" lvl="0" marL="0" marR="0" rtl="0" algn="l">
              <a:lnSpc>
                <a:spcPct val="125000"/>
              </a:lnSpc>
              <a:spcBef>
                <a:spcPts val="1000"/>
              </a:spcBef>
              <a:spcAft>
                <a:spcPts val="0"/>
              </a:spcAft>
              <a:buClr>
                <a:schemeClr val="dk1"/>
              </a:buClr>
              <a:buSzPts val="1100"/>
              <a:buFont typeface="Arial"/>
              <a:buNone/>
            </a:pPr>
            <a:r>
              <a:rPr b="1" i="0" lang="en-US" sz="2100" u="none" cap="none" strike="noStrike">
                <a:solidFill>
                  <a:schemeClr val="lt1"/>
                </a:solidFill>
                <a:latin typeface="Rockwell"/>
                <a:ea typeface="Rockwell"/>
                <a:cs typeface="Rockwell"/>
                <a:sym typeface="Rockwell"/>
              </a:rPr>
              <a:t>3. PROJECT DESCRIPTION			             STORIES AND ACCEPTANCE CRITERIA</a:t>
            </a:r>
            <a:endParaRPr b="1" i="0" sz="2100" u="none" cap="none" strike="noStrike">
              <a:solidFill>
                <a:schemeClr val="lt1"/>
              </a:solidFill>
              <a:latin typeface="Rockwell"/>
              <a:ea typeface="Rockwell"/>
              <a:cs typeface="Rockwell"/>
              <a:sym typeface="Rockwell"/>
            </a:endParaRPr>
          </a:p>
          <a:p>
            <a:pPr indent="0" lvl="0" marL="0" marR="0" rtl="0" algn="l">
              <a:lnSpc>
                <a:spcPct val="125000"/>
              </a:lnSpc>
              <a:spcBef>
                <a:spcPts val="1000"/>
              </a:spcBef>
              <a:spcAft>
                <a:spcPts val="0"/>
              </a:spcAft>
              <a:buClr>
                <a:schemeClr val="dk1"/>
              </a:buClr>
              <a:buSzPts val="1100"/>
              <a:buFont typeface="Arial"/>
              <a:buNone/>
            </a:pPr>
            <a:r>
              <a:rPr b="1" i="0" lang="en-US" sz="2100" u="none" cap="none" strike="noStrike">
                <a:solidFill>
                  <a:schemeClr val="lt1"/>
                </a:solidFill>
                <a:latin typeface="Rockwell"/>
                <a:ea typeface="Rockwell"/>
                <a:cs typeface="Rockwell"/>
                <a:sym typeface="Rockwell"/>
              </a:rPr>
              <a:t>4. PERSONAS							             TEST CASES FOR STORIES</a:t>
            </a:r>
            <a:endParaRPr b="1" i="0" sz="2100" u="none" cap="none" strike="noStrike">
              <a:solidFill>
                <a:schemeClr val="lt1"/>
              </a:solidFill>
              <a:latin typeface="Rockwell"/>
              <a:ea typeface="Rockwell"/>
              <a:cs typeface="Rockwell"/>
              <a:sym typeface="Rockwell"/>
            </a:endParaRPr>
          </a:p>
          <a:p>
            <a:pPr indent="0" lvl="0" marL="0" marR="0" rtl="0" algn="l">
              <a:lnSpc>
                <a:spcPct val="125000"/>
              </a:lnSpc>
              <a:spcBef>
                <a:spcPts val="1000"/>
              </a:spcBef>
              <a:spcAft>
                <a:spcPts val="0"/>
              </a:spcAft>
              <a:buClr>
                <a:schemeClr val="dk1"/>
              </a:buClr>
              <a:buSzPts val="1100"/>
              <a:buFont typeface="Arial"/>
              <a:buNone/>
            </a:pPr>
            <a:r>
              <a:rPr b="1" i="0" lang="en-US" sz="2100" u="none" cap="none" strike="noStrike">
                <a:solidFill>
                  <a:schemeClr val="lt1"/>
                </a:solidFill>
                <a:latin typeface="Rockwell"/>
                <a:ea typeface="Rockwell"/>
                <a:cs typeface="Rockwell"/>
                <a:sym typeface="Rockwell"/>
              </a:rPr>
              <a:t>5. MVP								        1</a:t>
            </a:r>
            <a:r>
              <a:rPr b="1" lang="en-US" sz="2100">
                <a:solidFill>
                  <a:schemeClr val="lt1"/>
                </a:solidFill>
                <a:latin typeface="Rockwell"/>
                <a:ea typeface="Rockwell"/>
                <a:cs typeface="Rockwell"/>
                <a:sym typeface="Rockwell"/>
              </a:rPr>
              <a:t>3</a:t>
            </a:r>
            <a:r>
              <a:rPr b="1" i="0" lang="en-US" sz="2100" u="none" cap="none" strike="noStrike">
                <a:solidFill>
                  <a:schemeClr val="lt1"/>
                </a:solidFill>
                <a:latin typeface="Rockwell"/>
                <a:ea typeface="Rockwell"/>
                <a:cs typeface="Rockwell"/>
                <a:sym typeface="Rockwell"/>
              </a:rPr>
              <a:t>. METRICS	     </a:t>
            </a:r>
            <a:endParaRPr b="1" i="0" sz="2100" u="none" cap="none" strike="noStrike">
              <a:solidFill>
                <a:schemeClr val="lt1"/>
              </a:solidFill>
              <a:latin typeface="Rockwell"/>
              <a:ea typeface="Rockwell"/>
              <a:cs typeface="Rockwell"/>
              <a:sym typeface="Rockwell"/>
            </a:endParaRPr>
          </a:p>
          <a:p>
            <a:pPr indent="0" lvl="0" marL="0" marR="0" rtl="0" algn="l">
              <a:lnSpc>
                <a:spcPct val="125000"/>
              </a:lnSpc>
              <a:spcBef>
                <a:spcPts val="1000"/>
              </a:spcBef>
              <a:spcAft>
                <a:spcPts val="0"/>
              </a:spcAft>
              <a:buClr>
                <a:schemeClr val="dk1"/>
              </a:buClr>
              <a:buSzPts val="1100"/>
              <a:buFont typeface="Arial"/>
              <a:buNone/>
            </a:pPr>
            <a:r>
              <a:rPr b="1" i="0" lang="en-US" sz="2100" u="none" cap="none" strike="noStrike">
                <a:solidFill>
                  <a:schemeClr val="lt1"/>
                </a:solidFill>
                <a:latin typeface="Rockwell"/>
                <a:ea typeface="Rockwell"/>
                <a:cs typeface="Rockwell"/>
                <a:sym typeface="Rockwell"/>
              </a:rPr>
              <a:t>6. TECHNOLOGIES 						 1</a:t>
            </a:r>
            <a:r>
              <a:rPr b="1" lang="en-US" sz="2100">
                <a:solidFill>
                  <a:schemeClr val="lt1"/>
                </a:solidFill>
                <a:latin typeface="Rockwell"/>
                <a:ea typeface="Rockwell"/>
                <a:cs typeface="Rockwell"/>
                <a:sym typeface="Rockwell"/>
              </a:rPr>
              <a:t>4</a:t>
            </a:r>
            <a:r>
              <a:rPr b="1" i="0" lang="en-US" sz="2100" u="none" cap="none" strike="noStrike">
                <a:solidFill>
                  <a:schemeClr val="lt1"/>
                </a:solidFill>
                <a:latin typeface="Rockwell"/>
                <a:ea typeface="Rockwell"/>
                <a:cs typeface="Rockwell"/>
                <a:sym typeface="Rockwell"/>
              </a:rPr>
              <a:t>. RETROSPECTIVE</a:t>
            </a:r>
            <a:endParaRPr b="1" i="0" sz="2100" u="none" cap="none" strike="noStrike">
              <a:solidFill>
                <a:schemeClr val="lt1"/>
              </a:solidFill>
              <a:latin typeface="Rockwell"/>
              <a:ea typeface="Rockwell"/>
              <a:cs typeface="Rockwell"/>
              <a:sym typeface="Rockwell"/>
            </a:endParaRPr>
          </a:p>
          <a:p>
            <a:pPr indent="0" lvl="0" marL="0" marR="0" rtl="0" algn="l">
              <a:lnSpc>
                <a:spcPct val="125000"/>
              </a:lnSpc>
              <a:spcBef>
                <a:spcPts val="1000"/>
              </a:spcBef>
              <a:spcAft>
                <a:spcPts val="0"/>
              </a:spcAft>
              <a:buClr>
                <a:schemeClr val="dk1"/>
              </a:buClr>
              <a:buSzPts val="1100"/>
              <a:buFont typeface="Arial"/>
              <a:buNone/>
            </a:pPr>
            <a:r>
              <a:rPr b="1" i="0" lang="en-US" sz="2100" u="none" cap="none" strike="noStrike">
                <a:solidFill>
                  <a:schemeClr val="lt1"/>
                </a:solidFill>
                <a:latin typeface="Rockwell"/>
                <a:ea typeface="Rockwell"/>
                <a:cs typeface="Rockwell"/>
                <a:sym typeface="Rockwell"/>
              </a:rPr>
              <a:t>7. CONCEPTUAL ARCHITECTURE         1</a:t>
            </a:r>
            <a:r>
              <a:rPr b="1" lang="en-US" sz="2100">
                <a:solidFill>
                  <a:schemeClr val="lt1"/>
                </a:solidFill>
                <a:latin typeface="Rockwell"/>
                <a:ea typeface="Rockwell"/>
                <a:cs typeface="Rockwell"/>
                <a:sym typeface="Rockwell"/>
              </a:rPr>
              <a:t>5</a:t>
            </a:r>
            <a:r>
              <a:rPr b="1" i="0" lang="en-US" sz="2100" u="none" cap="none" strike="noStrike">
                <a:solidFill>
                  <a:schemeClr val="lt1"/>
                </a:solidFill>
                <a:latin typeface="Rockwell"/>
                <a:ea typeface="Rockwell"/>
                <a:cs typeface="Rockwell"/>
                <a:sym typeface="Rockwell"/>
              </a:rPr>
              <a:t>. SPRINT </a:t>
            </a:r>
            <a:r>
              <a:rPr b="1" lang="en-US" sz="2100">
                <a:solidFill>
                  <a:schemeClr val="lt1"/>
                </a:solidFill>
                <a:latin typeface="Rockwell"/>
                <a:ea typeface="Rockwell"/>
                <a:cs typeface="Rockwell"/>
                <a:sym typeface="Rockwell"/>
              </a:rPr>
              <a:t>8</a:t>
            </a:r>
            <a:r>
              <a:rPr b="1" i="0" lang="en-US" sz="2100" u="none" cap="none" strike="noStrike">
                <a:solidFill>
                  <a:schemeClr val="lt1"/>
                </a:solidFill>
                <a:latin typeface="Rockwell"/>
                <a:ea typeface="Rockwell"/>
                <a:cs typeface="Rockwell"/>
                <a:sym typeface="Rockwell"/>
              </a:rPr>
              <a:t> STORIES</a:t>
            </a:r>
            <a:endParaRPr b="1" i="0" sz="2100" u="none" cap="none" strike="noStrike">
              <a:solidFill>
                <a:schemeClr val="lt1"/>
              </a:solidFill>
              <a:latin typeface="Rockwell"/>
              <a:ea typeface="Rockwell"/>
              <a:cs typeface="Rockwell"/>
              <a:sym typeface="Rockwell"/>
            </a:endParaRPr>
          </a:p>
          <a:p>
            <a:pPr indent="0" lvl="0" marL="0" marR="0" rtl="0" algn="l">
              <a:lnSpc>
                <a:spcPct val="125000"/>
              </a:lnSpc>
              <a:spcBef>
                <a:spcPts val="1000"/>
              </a:spcBef>
              <a:spcAft>
                <a:spcPts val="0"/>
              </a:spcAft>
              <a:buClr>
                <a:schemeClr val="dk1"/>
              </a:buClr>
              <a:buSzPts val="1100"/>
              <a:buFont typeface="Arial"/>
              <a:buNone/>
            </a:pPr>
            <a:r>
              <a:rPr b="1" i="0" lang="en-US" sz="2100" u="none" cap="none" strike="noStrike">
                <a:solidFill>
                  <a:schemeClr val="lt1"/>
                </a:solidFill>
                <a:latin typeface="Rockwell"/>
                <a:ea typeface="Rockwell"/>
                <a:cs typeface="Rockwell"/>
                <a:sym typeface="Rockwell"/>
              </a:rPr>
              <a:t>8. SPRINT 1 to 4 RECAP</a:t>
            </a:r>
            <a:r>
              <a:rPr b="1" lang="en-US" sz="2100">
                <a:solidFill>
                  <a:schemeClr val="lt1"/>
                </a:solidFill>
                <a:latin typeface="Rockwell"/>
                <a:ea typeface="Rockwell"/>
                <a:cs typeface="Rockwell"/>
                <a:sym typeface="Rockwell"/>
              </a:rPr>
              <a:t>					</a:t>
            </a:r>
            <a:r>
              <a:rPr b="1" i="0" lang="en-US" sz="2100" u="none" cap="none" strike="noStrike">
                <a:solidFill>
                  <a:schemeClr val="lt1"/>
                </a:solidFill>
                <a:latin typeface="Rockwell"/>
                <a:ea typeface="Rockwell"/>
                <a:cs typeface="Rockwell"/>
                <a:sym typeface="Rockwell"/>
              </a:rPr>
              <a:t> 1</a:t>
            </a:r>
            <a:r>
              <a:rPr b="1" lang="en-US" sz="2100">
                <a:solidFill>
                  <a:schemeClr val="lt1"/>
                </a:solidFill>
                <a:latin typeface="Rockwell"/>
                <a:ea typeface="Rockwell"/>
                <a:cs typeface="Rockwell"/>
                <a:sym typeface="Rockwell"/>
              </a:rPr>
              <a:t>6</a:t>
            </a:r>
            <a:r>
              <a:rPr b="1" i="0" lang="en-US" sz="2100" u="none" cap="none" strike="noStrike">
                <a:solidFill>
                  <a:schemeClr val="lt1"/>
                </a:solidFill>
                <a:latin typeface="Rockwell"/>
                <a:ea typeface="Rockwell"/>
                <a:cs typeface="Rockwell"/>
                <a:sym typeface="Rockwell"/>
              </a:rPr>
              <a:t>. PROJECT DEMO - GITHUB LINK</a:t>
            </a:r>
            <a:endParaRPr b="1" i="0" sz="2100" u="none" cap="none" strike="noStrike">
              <a:solidFill>
                <a:schemeClr val="lt1"/>
              </a:solidFill>
              <a:latin typeface="Rockwell"/>
              <a:ea typeface="Rockwell"/>
              <a:cs typeface="Rockwell"/>
              <a:sym typeface="Rockwell"/>
            </a:endParaRPr>
          </a:p>
          <a:p>
            <a:pPr indent="0" lvl="0" marL="0" rtl="0" algn="l">
              <a:lnSpc>
                <a:spcPct val="125000"/>
              </a:lnSpc>
              <a:spcBef>
                <a:spcPts val="1000"/>
              </a:spcBef>
              <a:spcAft>
                <a:spcPts val="0"/>
              </a:spcAft>
              <a:buClr>
                <a:schemeClr val="dk1"/>
              </a:buClr>
              <a:buSzPts val="1100"/>
              <a:buFont typeface="Arial"/>
              <a:buNone/>
            </a:pPr>
            <a:r>
              <a:rPr b="1" lang="en-US" sz="2100">
                <a:solidFill>
                  <a:schemeClr val="lt1"/>
                </a:solidFill>
                <a:latin typeface="Rockwell"/>
                <a:ea typeface="Rockwell"/>
                <a:cs typeface="Rockwell"/>
                <a:sym typeface="Rockwell"/>
              </a:rPr>
              <a:t>9. SPRINT 5 TO 7 RECAP  </a:t>
            </a:r>
            <a:endParaRPr b="1" sz="2100">
              <a:solidFill>
                <a:schemeClr val="lt1"/>
              </a:solidFill>
              <a:latin typeface="Rockwell"/>
              <a:ea typeface="Rockwell"/>
              <a:cs typeface="Rockwell"/>
              <a:sym typeface="Rockwell"/>
            </a:endParaRPr>
          </a:p>
          <a:p>
            <a:pPr indent="0" lvl="0" marL="0" marR="0" rtl="0" algn="l">
              <a:lnSpc>
                <a:spcPct val="125000"/>
              </a:lnSpc>
              <a:spcBef>
                <a:spcPts val="1000"/>
              </a:spcBef>
              <a:spcAft>
                <a:spcPts val="0"/>
              </a:spcAft>
              <a:buClr>
                <a:schemeClr val="dk1"/>
              </a:buClr>
              <a:buSzPts val="1100"/>
              <a:buFont typeface="Arial"/>
              <a:buNone/>
            </a:pPr>
            <a:r>
              <a:rPr b="1" lang="en-US" sz="2100">
                <a:solidFill>
                  <a:schemeClr val="lt1"/>
                </a:solidFill>
                <a:latin typeface="Rockwell"/>
                <a:ea typeface="Rockwell"/>
                <a:cs typeface="Rockwell"/>
                <a:sym typeface="Rockwell"/>
              </a:rPr>
              <a:t>10</a:t>
            </a:r>
            <a:r>
              <a:rPr b="1" i="0" lang="en-US" sz="2100" u="none" cap="none" strike="noStrike">
                <a:solidFill>
                  <a:schemeClr val="lt1"/>
                </a:solidFill>
                <a:latin typeface="Rockwell"/>
                <a:ea typeface="Rockwell"/>
                <a:cs typeface="Rockwell"/>
                <a:sym typeface="Rockwell"/>
              </a:rPr>
              <a:t>. IMPROVEMENTS					       </a:t>
            </a:r>
            <a:endParaRPr b="1" i="0" sz="2100" u="none" cap="none" strike="noStrike">
              <a:solidFill>
                <a:schemeClr val="lt1"/>
              </a:solidFill>
              <a:latin typeface="Rockwell"/>
              <a:ea typeface="Rockwell"/>
              <a:cs typeface="Rockwell"/>
              <a:sym typeface="Rockwe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4"/>
          <p:cNvSpPr/>
          <p:nvPr/>
        </p:nvSpPr>
        <p:spPr>
          <a:xfrm>
            <a:off x="524950" y="993600"/>
            <a:ext cx="5519400" cy="4934400"/>
          </a:xfrm>
          <a:prstGeom prst="rect">
            <a:avLst/>
          </a:prstGeom>
          <a:solidFill>
            <a:srgbClr val="0B6374"/>
          </a:solid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b="1" i="0" lang="en-US" sz="2200" u="sng" cap="none" strike="noStrike">
                <a:solidFill>
                  <a:srgbClr val="FFFFFF"/>
                </a:solidFill>
                <a:latin typeface="Rockwell"/>
                <a:ea typeface="Rockwell"/>
                <a:cs typeface="Rockwell"/>
                <a:sym typeface="Rockwell"/>
              </a:rPr>
              <a:t>SPRINT </a:t>
            </a:r>
            <a:r>
              <a:rPr b="1" lang="en-US" sz="2200" u="sng">
                <a:solidFill>
                  <a:srgbClr val="FFFFFF"/>
                </a:solidFill>
                <a:latin typeface="Rockwell"/>
                <a:ea typeface="Rockwell"/>
                <a:cs typeface="Rockwell"/>
                <a:sym typeface="Rockwell"/>
              </a:rPr>
              <a:t>7</a:t>
            </a:r>
            <a:endParaRPr b="1" sz="2200" u="sng">
              <a:solidFill>
                <a:srgbClr val="FFFFFF"/>
              </a:solidFill>
              <a:latin typeface="Rockwell"/>
              <a:ea typeface="Rockwell"/>
              <a:cs typeface="Rockwell"/>
              <a:sym typeface="Rockwell"/>
            </a:endParaRPr>
          </a:p>
          <a:p>
            <a:pPr indent="0" lvl="0" marL="0" marR="0" rtl="0" algn="l">
              <a:lnSpc>
                <a:spcPct val="100000"/>
              </a:lnSpc>
              <a:spcBef>
                <a:spcPts val="0"/>
              </a:spcBef>
              <a:spcAft>
                <a:spcPts val="0"/>
              </a:spcAft>
              <a:buClr>
                <a:srgbClr val="000000"/>
              </a:buClr>
              <a:buSzPts val="2200"/>
              <a:buFont typeface="Arial"/>
              <a:buNone/>
            </a:pPr>
            <a:r>
              <a:t/>
            </a:r>
            <a:endParaRPr b="1" i="0" sz="2200" u="sng" cap="none" strike="noStrike">
              <a:solidFill>
                <a:srgbClr val="FFFFFF"/>
              </a:solidFill>
              <a:latin typeface="Rockwell"/>
              <a:ea typeface="Rockwell"/>
              <a:cs typeface="Rockwell"/>
              <a:sym typeface="Rockwell"/>
            </a:endParaRPr>
          </a:p>
          <a:p>
            <a:pPr indent="-368300" lvl="0" marL="457200" marR="0" rtl="0" algn="just">
              <a:lnSpc>
                <a:spcPct val="100000"/>
              </a:lnSpc>
              <a:spcBef>
                <a:spcPts val="0"/>
              </a:spcBef>
              <a:spcAft>
                <a:spcPts val="0"/>
              </a:spcAft>
              <a:buClr>
                <a:schemeClr val="lt1"/>
              </a:buClr>
              <a:buSzPts val="2200"/>
              <a:buFont typeface="Rockwell"/>
              <a:buChar char="●"/>
            </a:pPr>
            <a:r>
              <a:rPr lang="en-US" sz="2200">
                <a:solidFill>
                  <a:schemeClr val="lt1"/>
                </a:solidFill>
                <a:latin typeface="Rockwell"/>
                <a:ea typeface="Rockwell"/>
                <a:cs typeface="Rockwell"/>
                <a:sym typeface="Rockwell"/>
              </a:rPr>
              <a:t>Improved UI for login-page and sign-up page.</a:t>
            </a:r>
            <a:endParaRPr sz="2200">
              <a:solidFill>
                <a:schemeClr val="lt1"/>
              </a:solidFill>
              <a:latin typeface="Rockwell"/>
              <a:ea typeface="Rockwell"/>
              <a:cs typeface="Rockwell"/>
              <a:sym typeface="Rockwell"/>
            </a:endParaRPr>
          </a:p>
          <a:p>
            <a:pPr indent="-368300" lvl="0" marL="457200" marR="0" rtl="0" algn="just">
              <a:lnSpc>
                <a:spcPct val="100000"/>
              </a:lnSpc>
              <a:spcBef>
                <a:spcPts val="0"/>
              </a:spcBef>
              <a:spcAft>
                <a:spcPts val="0"/>
              </a:spcAft>
              <a:buClr>
                <a:schemeClr val="lt1"/>
              </a:buClr>
              <a:buSzPts val="2200"/>
              <a:buFont typeface="Rockwell"/>
              <a:buChar char="●"/>
            </a:pPr>
            <a:r>
              <a:rPr lang="en-US" sz="2200">
                <a:solidFill>
                  <a:schemeClr val="lt1"/>
                </a:solidFill>
                <a:latin typeface="Rockwell"/>
                <a:ea typeface="Rockwell"/>
                <a:cs typeface="Rockwell"/>
                <a:sym typeface="Rockwell"/>
              </a:rPr>
              <a:t>Added search history tab for registered users.</a:t>
            </a:r>
            <a:endParaRPr sz="2200">
              <a:solidFill>
                <a:schemeClr val="lt1"/>
              </a:solidFill>
              <a:latin typeface="Rockwell"/>
              <a:ea typeface="Rockwell"/>
              <a:cs typeface="Rockwell"/>
              <a:sym typeface="Rockwell"/>
            </a:endParaRPr>
          </a:p>
          <a:p>
            <a:pPr indent="-368300" lvl="0" marL="457200" marR="0" rtl="0" algn="just">
              <a:lnSpc>
                <a:spcPct val="100000"/>
              </a:lnSpc>
              <a:spcBef>
                <a:spcPts val="0"/>
              </a:spcBef>
              <a:spcAft>
                <a:spcPts val="0"/>
              </a:spcAft>
              <a:buClr>
                <a:schemeClr val="lt1"/>
              </a:buClr>
              <a:buSzPts val="2200"/>
              <a:buFont typeface="Rockwell"/>
              <a:buChar char="●"/>
            </a:pPr>
            <a:r>
              <a:rPr lang="en-US" sz="2200">
                <a:solidFill>
                  <a:schemeClr val="lt1"/>
                </a:solidFill>
                <a:latin typeface="Rockwell"/>
                <a:ea typeface="Rockwell"/>
                <a:cs typeface="Rockwell"/>
                <a:sym typeface="Rockwell"/>
              </a:rPr>
              <a:t>Implemented a new headlines section for users to know more about companies current scenario.</a:t>
            </a:r>
            <a:endParaRPr sz="2200">
              <a:solidFill>
                <a:schemeClr val="lt1"/>
              </a:solidFill>
              <a:latin typeface="Rockwell"/>
              <a:ea typeface="Rockwell"/>
              <a:cs typeface="Rockwell"/>
              <a:sym typeface="Rockwell"/>
            </a:endParaRPr>
          </a:p>
          <a:p>
            <a:pPr indent="-368300" lvl="0" marL="457200" marR="0" rtl="0" algn="just">
              <a:lnSpc>
                <a:spcPct val="100000"/>
              </a:lnSpc>
              <a:spcBef>
                <a:spcPts val="0"/>
              </a:spcBef>
              <a:spcAft>
                <a:spcPts val="0"/>
              </a:spcAft>
              <a:buClr>
                <a:schemeClr val="lt1"/>
              </a:buClr>
              <a:buSzPts val="2200"/>
              <a:buFont typeface="Rockwell"/>
              <a:buChar char="●"/>
            </a:pPr>
            <a:r>
              <a:rPr lang="en-US" sz="2200">
                <a:solidFill>
                  <a:schemeClr val="lt1"/>
                </a:solidFill>
                <a:latin typeface="Rockwell"/>
                <a:ea typeface="Rockwell"/>
                <a:cs typeface="Rockwell"/>
                <a:sym typeface="Rockwell"/>
              </a:rPr>
              <a:t>The sequence of historical data in tabular form has been changed so that users can view the most recent data first and then older data.</a:t>
            </a:r>
            <a:endParaRPr b="0" i="0" sz="2200" u="none" cap="none" strike="noStrike">
              <a:solidFill>
                <a:schemeClr val="lt1"/>
              </a:solidFill>
              <a:latin typeface="Rockwell"/>
              <a:ea typeface="Rockwell"/>
              <a:cs typeface="Rockwell"/>
              <a:sym typeface="Rockwell"/>
            </a:endParaRPr>
          </a:p>
        </p:txBody>
      </p:sp>
      <p:sp>
        <p:nvSpPr>
          <p:cNvPr id="286" name="Google Shape;286;p14"/>
          <p:cNvSpPr txBox="1"/>
          <p:nvPr>
            <p:ph type="title"/>
          </p:nvPr>
        </p:nvSpPr>
        <p:spPr>
          <a:xfrm>
            <a:off x="274354" y="114438"/>
            <a:ext cx="11643300" cy="655500"/>
          </a:xfrm>
          <a:prstGeom prst="rect">
            <a:avLst/>
          </a:prstGeom>
          <a:noFill/>
          <a:ln>
            <a:noFill/>
          </a:ln>
        </p:spPr>
        <p:txBody>
          <a:bodyPr anchorCtr="0" anchor="ctr" bIns="0" lIns="0" spcFirstLastPara="1" rIns="0" wrap="square" tIns="0">
            <a:normAutofit/>
          </a:bodyPr>
          <a:lstStyle/>
          <a:p>
            <a:pPr indent="0" lvl="0" marL="0" marR="0" rtl="0" algn="ctr">
              <a:lnSpc>
                <a:spcPct val="100000"/>
              </a:lnSpc>
              <a:spcBef>
                <a:spcPts val="0"/>
              </a:spcBef>
              <a:spcAft>
                <a:spcPts val="0"/>
              </a:spcAft>
              <a:buSzPts val="1800"/>
              <a:buNone/>
            </a:pPr>
            <a:r>
              <a:rPr b="1" lang="en-US" sz="4000">
                <a:solidFill>
                  <a:srgbClr val="FFC000"/>
                </a:solidFill>
              </a:rPr>
              <a:t>SPRINT 7 VS SPRINT 8</a:t>
            </a:r>
            <a:endParaRPr b="1" sz="4000">
              <a:solidFill>
                <a:srgbClr val="FFC000"/>
              </a:solidFill>
            </a:endParaRPr>
          </a:p>
        </p:txBody>
      </p:sp>
      <p:sp>
        <p:nvSpPr>
          <p:cNvPr id="287" name="Google Shape;287;p14"/>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288" name="Google Shape;288;p14"/>
          <p:cNvSpPr/>
          <p:nvPr/>
        </p:nvSpPr>
        <p:spPr>
          <a:xfrm>
            <a:off x="6320400" y="993675"/>
            <a:ext cx="5330700" cy="4934400"/>
          </a:xfrm>
          <a:prstGeom prst="rect">
            <a:avLst/>
          </a:prstGeom>
          <a:solidFill>
            <a:srgbClr val="0B6374"/>
          </a:solid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b="1" i="0" lang="en-US" sz="2200" u="sng" cap="none" strike="noStrike">
                <a:solidFill>
                  <a:srgbClr val="FFFFFF"/>
                </a:solidFill>
                <a:latin typeface="Rockwell"/>
                <a:ea typeface="Rockwell"/>
                <a:cs typeface="Rockwell"/>
                <a:sym typeface="Rockwell"/>
              </a:rPr>
              <a:t>SPRINT </a:t>
            </a:r>
            <a:r>
              <a:rPr b="1" lang="en-US" sz="2200" u="sng">
                <a:solidFill>
                  <a:srgbClr val="FFFFFF"/>
                </a:solidFill>
                <a:latin typeface="Rockwell"/>
                <a:ea typeface="Rockwell"/>
                <a:cs typeface="Rockwell"/>
                <a:sym typeface="Rockwell"/>
              </a:rPr>
              <a:t>8</a:t>
            </a:r>
            <a:endParaRPr b="1" i="0" sz="2200" u="sng" cap="none" strike="noStrike">
              <a:solidFill>
                <a:srgbClr val="FFFFFF"/>
              </a:solidFill>
              <a:latin typeface="Rockwell"/>
              <a:ea typeface="Rockwell"/>
              <a:cs typeface="Rockwell"/>
              <a:sym typeface="Rockwell"/>
            </a:endParaRPr>
          </a:p>
          <a:p>
            <a:pPr indent="0" lvl="0" marL="0" marR="0" rtl="0" algn="l">
              <a:lnSpc>
                <a:spcPct val="100000"/>
              </a:lnSpc>
              <a:spcBef>
                <a:spcPts val="0"/>
              </a:spcBef>
              <a:spcAft>
                <a:spcPts val="0"/>
              </a:spcAft>
              <a:buClr>
                <a:srgbClr val="000000"/>
              </a:buClr>
              <a:buSzPts val="2200"/>
              <a:buFont typeface="Arial"/>
              <a:buNone/>
            </a:pPr>
            <a:r>
              <a:t/>
            </a:r>
            <a:endParaRPr b="1" i="0" sz="2200" u="sng" cap="none" strike="noStrike">
              <a:solidFill>
                <a:srgbClr val="FFFFFF"/>
              </a:solidFill>
              <a:latin typeface="Rockwell"/>
              <a:ea typeface="Rockwell"/>
              <a:cs typeface="Rockwell"/>
              <a:sym typeface="Rockwell"/>
            </a:endParaRPr>
          </a:p>
          <a:p>
            <a:pPr indent="-368300" lvl="0" marL="457200" marR="0" rtl="0" algn="l">
              <a:lnSpc>
                <a:spcPct val="100000"/>
              </a:lnSpc>
              <a:spcBef>
                <a:spcPts val="0"/>
              </a:spcBef>
              <a:spcAft>
                <a:spcPts val="0"/>
              </a:spcAft>
              <a:buClr>
                <a:srgbClr val="FFFFFF"/>
              </a:buClr>
              <a:buSzPts val="2200"/>
              <a:buFont typeface="Rockwell"/>
              <a:buChar char="●"/>
            </a:pPr>
            <a:r>
              <a:rPr lang="en-US" sz="2200">
                <a:solidFill>
                  <a:srgbClr val="FFFFFF"/>
                </a:solidFill>
                <a:latin typeface="Rockwell"/>
                <a:ea typeface="Rockwell"/>
                <a:cs typeface="Rockwell"/>
                <a:sym typeface="Rockwell"/>
              </a:rPr>
              <a:t>Enhanced the UI on </a:t>
            </a:r>
            <a:r>
              <a:rPr lang="en-US" sz="2200">
                <a:solidFill>
                  <a:srgbClr val="FFFFFF"/>
                </a:solidFill>
                <a:latin typeface="Rockwell"/>
                <a:ea typeface="Rockwell"/>
                <a:cs typeface="Rockwell"/>
                <a:sym typeface="Rockwell"/>
              </a:rPr>
              <a:t>console page.</a:t>
            </a:r>
            <a:r>
              <a:rPr lang="en-US" sz="2200">
                <a:solidFill>
                  <a:srgbClr val="FFFFFF"/>
                </a:solidFill>
                <a:latin typeface="Rockwell"/>
                <a:ea typeface="Rockwell"/>
                <a:cs typeface="Rockwell"/>
                <a:sym typeface="Rockwell"/>
              </a:rPr>
              <a:t> </a:t>
            </a:r>
            <a:r>
              <a:rPr b="1" i="0" lang="en-US" sz="2200" u="sng" cap="none" strike="noStrike">
                <a:solidFill>
                  <a:srgbClr val="FFFFFF"/>
                </a:solidFill>
                <a:latin typeface="Rockwell"/>
                <a:ea typeface="Rockwell"/>
                <a:cs typeface="Rockwell"/>
                <a:sym typeface="Rockwell"/>
              </a:rPr>
              <a:t> </a:t>
            </a:r>
            <a:endParaRPr b="1" i="0" sz="2200" u="sng" cap="none" strike="noStrike">
              <a:solidFill>
                <a:srgbClr val="FFFFFF"/>
              </a:solidFill>
              <a:latin typeface="Rockwell"/>
              <a:ea typeface="Rockwell"/>
              <a:cs typeface="Rockwell"/>
              <a:sym typeface="Rockwell"/>
            </a:endParaRPr>
          </a:p>
          <a:p>
            <a:pPr indent="-368300" lvl="0" marL="457200" marR="0" rtl="0" algn="l">
              <a:lnSpc>
                <a:spcPct val="100000"/>
              </a:lnSpc>
              <a:spcBef>
                <a:spcPts val="0"/>
              </a:spcBef>
              <a:spcAft>
                <a:spcPts val="0"/>
              </a:spcAft>
              <a:buClr>
                <a:srgbClr val="FFFFFF"/>
              </a:buClr>
              <a:buSzPts val="2200"/>
              <a:buFont typeface="Rockwell"/>
              <a:buChar char="●"/>
            </a:pPr>
            <a:r>
              <a:rPr b="0" i="0" lang="en-US" sz="2200" u="none" cap="none" strike="noStrike">
                <a:solidFill>
                  <a:srgbClr val="FFFFFF"/>
                </a:solidFill>
                <a:latin typeface="Rockwell"/>
                <a:ea typeface="Rockwell"/>
                <a:cs typeface="Rockwell"/>
                <a:sym typeface="Rockwell"/>
              </a:rPr>
              <a:t>Added </a:t>
            </a:r>
            <a:r>
              <a:rPr lang="en-US" sz="2200">
                <a:solidFill>
                  <a:srgbClr val="FFFFFF"/>
                </a:solidFill>
                <a:latin typeface="Rockwell"/>
                <a:ea typeface="Rockwell"/>
                <a:cs typeface="Rockwell"/>
                <a:sym typeface="Rockwell"/>
              </a:rPr>
              <a:t>date range filter for better  analysis of the stock trends and companies </a:t>
            </a:r>
            <a:r>
              <a:rPr lang="en-US" sz="2200">
                <a:solidFill>
                  <a:srgbClr val="FFFFFF"/>
                </a:solidFill>
                <a:latin typeface="Rockwell"/>
                <a:ea typeface="Rockwell"/>
                <a:cs typeface="Rockwell"/>
                <a:sym typeface="Rockwell"/>
              </a:rPr>
              <a:t>financial</a:t>
            </a:r>
            <a:r>
              <a:rPr lang="en-US" sz="2200">
                <a:solidFill>
                  <a:srgbClr val="FFFFFF"/>
                </a:solidFill>
                <a:latin typeface="Rockwell"/>
                <a:ea typeface="Rockwell"/>
                <a:cs typeface="Rockwell"/>
                <a:sym typeface="Rockwell"/>
              </a:rPr>
              <a:t> history.</a:t>
            </a:r>
            <a:endParaRPr b="0" i="0" sz="2200" u="none" cap="none" strike="noStrike">
              <a:solidFill>
                <a:srgbClr val="FFFFFF"/>
              </a:solidFill>
              <a:latin typeface="Rockwell"/>
              <a:ea typeface="Rockwell"/>
              <a:cs typeface="Rockwell"/>
              <a:sym typeface="Rockwell"/>
            </a:endParaRPr>
          </a:p>
          <a:p>
            <a:pPr indent="0" lvl="0" marL="0" marR="0" rtl="0" algn="l">
              <a:lnSpc>
                <a:spcPct val="100000"/>
              </a:lnSpc>
              <a:spcBef>
                <a:spcPts val="0"/>
              </a:spcBef>
              <a:spcAft>
                <a:spcPts val="0"/>
              </a:spcAft>
              <a:buClr>
                <a:srgbClr val="000000"/>
              </a:buClr>
              <a:buSzPts val="2200"/>
              <a:buFont typeface="Arial"/>
              <a:buNone/>
            </a:pPr>
            <a:r>
              <a:t/>
            </a:r>
            <a:endParaRPr b="1" i="0" sz="2200" u="sng" cap="none" strike="noStrike">
              <a:solidFill>
                <a:srgbClr val="FFFFFF"/>
              </a:solidFill>
              <a:latin typeface="Rockwell"/>
              <a:ea typeface="Rockwell"/>
              <a:cs typeface="Rockwell"/>
              <a:sym typeface="Rockwell"/>
            </a:endParaRPr>
          </a:p>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Rockwell"/>
              <a:ea typeface="Rockwell"/>
              <a:cs typeface="Rockwell"/>
              <a:sym typeface="Rockwe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15"/>
          <p:cNvSpPr txBox="1"/>
          <p:nvPr>
            <p:ph type="title"/>
          </p:nvPr>
        </p:nvSpPr>
        <p:spPr>
          <a:xfrm>
            <a:off x="1079500" y="357413"/>
            <a:ext cx="10026600" cy="655500"/>
          </a:xfrm>
          <a:prstGeom prst="rect">
            <a:avLst/>
          </a:prstGeom>
          <a:noFill/>
          <a:ln>
            <a:noFill/>
          </a:ln>
        </p:spPr>
        <p:txBody>
          <a:bodyPr anchorCtr="0" anchor="t" bIns="0" lIns="0" spcFirstLastPara="1" rIns="0" wrap="square" tIns="0">
            <a:normAutofit fontScale="90000"/>
          </a:bodyPr>
          <a:lstStyle/>
          <a:p>
            <a:pPr indent="0" lvl="0" marL="0" marR="0" rtl="0" algn="ctr">
              <a:lnSpc>
                <a:spcPct val="100000"/>
              </a:lnSpc>
              <a:spcBef>
                <a:spcPts val="0"/>
              </a:spcBef>
              <a:spcAft>
                <a:spcPts val="0"/>
              </a:spcAft>
              <a:buSzPct val="50000"/>
              <a:buNone/>
            </a:pPr>
            <a:r>
              <a:rPr b="1" lang="en-US" sz="4000">
                <a:solidFill>
                  <a:srgbClr val="FFC000"/>
                </a:solidFill>
              </a:rPr>
              <a:t>IMPROVEMENTS MADE FROM PROFESSOR FEEDBACK</a:t>
            </a:r>
            <a:endParaRPr b="1" sz="4000">
              <a:solidFill>
                <a:srgbClr val="FFC000"/>
              </a:solidFill>
            </a:endParaRPr>
          </a:p>
          <a:p>
            <a:pPr indent="0" lvl="0" marL="0" marR="0" rtl="0" algn="ctr">
              <a:lnSpc>
                <a:spcPct val="100000"/>
              </a:lnSpc>
              <a:spcBef>
                <a:spcPts val="0"/>
              </a:spcBef>
              <a:spcAft>
                <a:spcPts val="0"/>
              </a:spcAft>
              <a:buSzPct val="50000"/>
              <a:buNone/>
            </a:pPr>
            <a:r>
              <a:t/>
            </a:r>
            <a:endParaRPr b="1" sz="4000">
              <a:solidFill>
                <a:srgbClr val="FFC000"/>
              </a:solidFill>
            </a:endParaRPr>
          </a:p>
          <a:p>
            <a:pPr indent="0" lvl="0" marL="0" marR="0" rtl="0" algn="ctr">
              <a:lnSpc>
                <a:spcPct val="100000"/>
              </a:lnSpc>
              <a:spcBef>
                <a:spcPts val="0"/>
              </a:spcBef>
              <a:spcAft>
                <a:spcPts val="0"/>
              </a:spcAft>
              <a:buSzPct val="50000"/>
              <a:buNone/>
            </a:pPr>
            <a:r>
              <a:t/>
            </a:r>
            <a:endParaRPr b="1" sz="4000">
              <a:solidFill>
                <a:srgbClr val="FFC000"/>
              </a:solidFill>
            </a:endParaRPr>
          </a:p>
        </p:txBody>
      </p:sp>
      <p:sp>
        <p:nvSpPr>
          <p:cNvPr id="294" name="Google Shape;294;p15"/>
          <p:cNvSpPr txBox="1"/>
          <p:nvPr>
            <p:ph idx="1" type="body"/>
          </p:nvPr>
        </p:nvSpPr>
        <p:spPr>
          <a:xfrm>
            <a:off x="1079500" y="1790700"/>
            <a:ext cx="10026600" cy="4684800"/>
          </a:xfrm>
          <a:prstGeom prst="rect">
            <a:avLst/>
          </a:prstGeom>
          <a:noFill/>
          <a:ln>
            <a:noFill/>
          </a:ln>
        </p:spPr>
        <p:txBody>
          <a:bodyPr anchorCtr="0" anchor="t" bIns="0" lIns="0" spcFirstLastPara="1" rIns="0" wrap="square" tIns="0">
            <a:noAutofit/>
          </a:bodyPr>
          <a:lstStyle/>
          <a:p>
            <a:pPr indent="-342900" lvl="0" marL="457200" rtl="0" algn="l">
              <a:lnSpc>
                <a:spcPct val="115000"/>
              </a:lnSpc>
              <a:spcBef>
                <a:spcPts val="1000"/>
              </a:spcBef>
              <a:spcAft>
                <a:spcPts val="0"/>
              </a:spcAft>
              <a:buSzPts val="1800"/>
              <a:buFont typeface="Rockwell"/>
              <a:buChar char="●"/>
            </a:pPr>
            <a:r>
              <a:rPr lang="en-US" sz="1800">
                <a:latin typeface="Rockwell"/>
                <a:ea typeface="Rockwell"/>
                <a:cs typeface="Rockwell"/>
                <a:sym typeface="Rockwell"/>
              </a:rPr>
              <a:t>Update the Acceptance criteria with “given, when &amp; then” keywords (For User story - AS A,  WANT TO, SO THAT ). (Page 24)</a:t>
            </a:r>
            <a:endParaRPr sz="1800">
              <a:latin typeface="Rockwell"/>
              <a:ea typeface="Rockwell"/>
              <a:cs typeface="Rockwell"/>
              <a:sym typeface="Rockwell"/>
            </a:endParaRPr>
          </a:p>
          <a:p>
            <a:pPr indent="-342900" lvl="0" marL="457200" rtl="0" algn="l">
              <a:lnSpc>
                <a:spcPct val="115000"/>
              </a:lnSpc>
              <a:spcBef>
                <a:spcPts val="1000"/>
              </a:spcBef>
              <a:spcAft>
                <a:spcPts val="0"/>
              </a:spcAft>
              <a:buSzPts val="1800"/>
              <a:buFont typeface="Rockwell"/>
              <a:buChar char="●"/>
            </a:pPr>
            <a:r>
              <a:rPr lang="en-US" sz="1800">
                <a:latin typeface="Rockwell"/>
                <a:ea typeface="Rockwell"/>
                <a:cs typeface="Rockwell"/>
                <a:sym typeface="Rockwell"/>
              </a:rPr>
              <a:t>Can use bullet points for acceptance criteria.(Page 24)</a:t>
            </a:r>
            <a:endParaRPr sz="1800">
              <a:latin typeface="Rockwell"/>
              <a:ea typeface="Rockwell"/>
              <a:cs typeface="Rockwell"/>
              <a:sym typeface="Rockwell"/>
            </a:endParaRPr>
          </a:p>
          <a:p>
            <a:pPr indent="-342900" lvl="0" marL="457200" rtl="0" algn="l">
              <a:lnSpc>
                <a:spcPct val="115000"/>
              </a:lnSpc>
              <a:spcBef>
                <a:spcPts val="1000"/>
              </a:spcBef>
              <a:spcAft>
                <a:spcPts val="0"/>
              </a:spcAft>
              <a:buSzPts val="1800"/>
              <a:buFont typeface="Rockwell"/>
              <a:buChar char="●"/>
            </a:pPr>
            <a:r>
              <a:rPr lang="en-US" sz="1800">
                <a:latin typeface="Rockwell"/>
                <a:ea typeface="Rockwell"/>
                <a:cs typeface="Rockwell"/>
                <a:sym typeface="Rockwell"/>
              </a:rPr>
              <a:t>Put the slide number for the professor feedback slide.(Done)</a:t>
            </a:r>
            <a:endParaRPr sz="1800">
              <a:latin typeface="Rockwell"/>
              <a:ea typeface="Rockwell"/>
              <a:cs typeface="Rockwell"/>
              <a:sym typeface="Rockwell"/>
            </a:endParaRPr>
          </a:p>
          <a:p>
            <a:pPr indent="-342900" lvl="0" marL="457200" rtl="0" algn="l">
              <a:lnSpc>
                <a:spcPct val="115000"/>
              </a:lnSpc>
              <a:spcBef>
                <a:spcPts val="1000"/>
              </a:spcBef>
              <a:spcAft>
                <a:spcPts val="0"/>
              </a:spcAft>
              <a:buSzPts val="1800"/>
              <a:buFont typeface="Rockwell"/>
              <a:buChar char="●"/>
            </a:pPr>
            <a:r>
              <a:rPr lang="en-US" sz="1800">
                <a:latin typeface="Rockwell"/>
                <a:ea typeface="Rockwell"/>
                <a:cs typeface="Rockwell"/>
                <a:sym typeface="Rockwell"/>
              </a:rPr>
              <a:t>Team velocity needs improvement.(Page 29)</a:t>
            </a:r>
            <a:endParaRPr sz="1800">
              <a:latin typeface="Rockwell"/>
              <a:ea typeface="Rockwell"/>
              <a:cs typeface="Rockwell"/>
              <a:sym typeface="Rockwell"/>
            </a:endParaRPr>
          </a:p>
        </p:txBody>
      </p:sp>
      <p:sp>
        <p:nvSpPr>
          <p:cNvPr id="295" name="Google Shape;295;p15"/>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1bc41526cfd_0_0"/>
          <p:cNvSpPr txBox="1"/>
          <p:nvPr>
            <p:ph type="title"/>
          </p:nvPr>
        </p:nvSpPr>
        <p:spPr>
          <a:xfrm>
            <a:off x="1082700" y="381913"/>
            <a:ext cx="10026600" cy="655500"/>
          </a:xfrm>
          <a:prstGeom prst="rect">
            <a:avLst/>
          </a:prstGeom>
          <a:noFill/>
          <a:ln>
            <a:noFill/>
          </a:ln>
        </p:spPr>
        <p:txBody>
          <a:bodyPr anchorCtr="0" anchor="t" bIns="0" lIns="0" spcFirstLastPara="1" rIns="0" wrap="square" tIns="0">
            <a:normAutofit fontScale="90000"/>
          </a:bodyPr>
          <a:lstStyle/>
          <a:p>
            <a:pPr indent="0" lvl="0" marL="0" marR="0" rtl="0" algn="ctr">
              <a:lnSpc>
                <a:spcPct val="100000"/>
              </a:lnSpc>
              <a:spcBef>
                <a:spcPts val="0"/>
              </a:spcBef>
              <a:spcAft>
                <a:spcPts val="0"/>
              </a:spcAft>
              <a:buSzPct val="50000"/>
              <a:buNone/>
            </a:pPr>
            <a:r>
              <a:rPr b="1" lang="en-US" sz="4000">
                <a:solidFill>
                  <a:srgbClr val="FFC000"/>
                </a:solidFill>
              </a:rPr>
              <a:t>PRODUCT BACKLOG</a:t>
            </a:r>
            <a:endParaRPr b="1" sz="4000">
              <a:solidFill>
                <a:srgbClr val="FFC000"/>
              </a:solidFill>
            </a:endParaRPr>
          </a:p>
          <a:p>
            <a:pPr indent="0" lvl="0" marL="0" marR="0" rtl="0" algn="ctr">
              <a:lnSpc>
                <a:spcPct val="100000"/>
              </a:lnSpc>
              <a:spcBef>
                <a:spcPts val="0"/>
              </a:spcBef>
              <a:spcAft>
                <a:spcPts val="0"/>
              </a:spcAft>
              <a:buSzPct val="50000"/>
              <a:buNone/>
            </a:pPr>
            <a:r>
              <a:t/>
            </a:r>
            <a:endParaRPr b="1" sz="4000">
              <a:solidFill>
                <a:srgbClr val="FFC000"/>
              </a:solidFill>
            </a:endParaRPr>
          </a:p>
        </p:txBody>
      </p:sp>
      <p:graphicFrame>
        <p:nvGraphicFramePr>
          <p:cNvPr id="301" name="Google Shape;301;g1bc41526cfd_0_0"/>
          <p:cNvGraphicFramePr/>
          <p:nvPr/>
        </p:nvGraphicFramePr>
        <p:xfrm>
          <a:off x="902650" y="1352613"/>
          <a:ext cx="3000000" cy="3000000"/>
        </p:xfrm>
        <a:graphic>
          <a:graphicData uri="http://schemas.openxmlformats.org/drawingml/2006/table">
            <a:tbl>
              <a:tblPr>
                <a:noFill/>
                <a:tableStyleId>{C890F4E3-8D47-40D9-BD44-2E6D90CBACA3}</a:tableStyleId>
              </a:tblPr>
              <a:tblGrid>
                <a:gridCol w="1055800"/>
                <a:gridCol w="4547275"/>
                <a:gridCol w="1245275"/>
                <a:gridCol w="1074375"/>
                <a:gridCol w="1259725"/>
                <a:gridCol w="1204250"/>
              </a:tblGrid>
              <a:tr h="723900">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JIRA ID</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Description</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Priority</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Point</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Status</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Sprint</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r>
              <a:tr h="920150">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SRIW-11</a:t>
                      </a:r>
                      <a:r>
                        <a:rPr lang="en-US" sz="1200">
                          <a:latin typeface="Rockwell"/>
                          <a:ea typeface="Rockwell"/>
                          <a:cs typeface="Rockwell"/>
                          <a:sym typeface="Rockwell"/>
                        </a:rPr>
                        <a:t>2</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US" sz="1200">
                          <a:latin typeface="Rockwell"/>
                          <a:ea typeface="Rockwell"/>
                          <a:cs typeface="Rockwell"/>
                          <a:sym typeface="Rockwell"/>
                        </a:rPr>
                        <a:t> As a New social Investor i want to have a wishlist for the companies i have invested in or companies i plan to invest in, so that i can keep a track on the companies of my interest.</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Clr>
                          <a:schemeClr val="dk1"/>
                        </a:buClr>
                        <a:buSzPts val="1200"/>
                        <a:buFont typeface="Arial"/>
                        <a:buNone/>
                      </a:pPr>
                      <a:r>
                        <a:rPr lang="en-US" sz="1200">
                          <a:latin typeface="Rockwell"/>
                          <a:ea typeface="Rockwell"/>
                          <a:cs typeface="Rockwell"/>
                          <a:sym typeface="Rockwell"/>
                        </a:rPr>
                        <a:t>Medium Priority</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3</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a:solidFill>
                            <a:srgbClr val="FF0000"/>
                          </a:solidFill>
                          <a:latin typeface="Rockwell"/>
                          <a:ea typeface="Rockwell"/>
                          <a:cs typeface="Rockwell"/>
                          <a:sym typeface="Rockwell"/>
                        </a:rPr>
                        <a:t>Not Complete</a:t>
                      </a:r>
                      <a:endParaRPr sz="1200" u="none" cap="none" strike="noStrike">
                        <a:solidFill>
                          <a:srgbClr val="FF0000"/>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1100"/>
                        <a:buFont typeface="Arial"/>
                        <a:buNone/>
                      </a:pPr>
                      <a:r>
                        <a:rPr b="1" lang="en-US" sz="1200">
                          <a:latin typeface="Rockwell"/>
                          <a:ea typeface="Rockwell"/>
                          <a:cs typeface="Rockwell"/>
                          <a:sym typeface="Rockwell"/>
                        </a:rPr>
                        <a:t>Sprint 8</a:t>
                      </a:r>
                      <a:endParaRPr b="1"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r>
              <a:tr h="724375">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SRIW-113</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As a Long-term investor Carlos wants to have a date range filter so that, he can analyze the data for the specific date range.</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Clr>
                          <a:schemeClr val="dk1"/>
                        </a:buClr>
                        <a:buSzPts val="1200"/>
                        <a:buFont typeface="Arial"/>
                        <a:buNone/>
                      </a:pPr>
                      <a:r>
                        <a:rPr lang="en-US" sz="1200">
                          <a:latin typeface="Rockwell"/>
                          <a:ea typeface="Rockwell"/>
                          <a:cs typeface="Rockwell"/>
                          <a:sym typeface="Rockwell"/>
                        </a:rPr>
                        <a:t>High Priority</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5</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Completed</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Clr>
                          <a:schemeClr val="dk1"/>
                        </a:buClr>
                        <a:buSzPts val="1100"/>
                        <a:buFont typeface="Arial"/>
                        <a:buNone/>
                      </a:pPr>
                      <a:r>
                        <a:rPr b="1" lang="en-US" sz="1200">
                          <a:solidFill>
                            <a:schemeClr val="dk1"/>
                          </a:solidFill>
                          <a:latin typeface="Rockwell"/>
                          <a:ea typeface="Rockwell"/>
                          <a:cs typeface="Rockwell"/>
                          <a:sym typeface="Rockwell"/>
                        </a:rPr>
                        <a:t>Sprint 8</a:t>
                      </a:r>
                      <a:endParaRPr b="1"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r>
              <a:tr h="1294825">
                <a:tc>
                  <a:txBody>
                    <a:bodyPr/>
                    <a:lstStyle/>
                    <a:p>
                      <a:pPr indent="0" lvl="0" marL="0" rtl="0" algn="l">
                        <a:lnSpc>
                          <a:spcPct val="115000"/>
                        </a:lnSpc>
                        <a:spcBef>
                          <a:spcPts val="0"/>
                        </a:spcBef>
                        <a:spcAft>
                          <a:spcPts val="0"/>
                        </a:spcAft>
                        <a:buNone/>
                      </a:pPr>
                      <a:r>
                        <a:rPr lang="en-US" sz="1200">
                          <a:solidFill>
                            <a:schemeClr val="dk1"/>
                          </a:solidFill>
                          <a:latin typeface="Rockwell"/>
                          <a:ea typeface="Rockwell"/>
                          <a:cs typeface="Rockwell"/>
                          <a:sym typeface="Rockwell"/>
                        </a:rPr>
                        <a:t>SRIW-114</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None/>
                      </a:pPr>
                      <a:r>
                        <a:rPr lang="en-US" sz="1200">
                          <a:solidFill>
                            <a:schemeClr val="dk1"/>
                          </a:solidFill>
                          <a:latin typeface="Rockwell"/>
                          <a:ea typeface="Rockwell"/>
                          <a:cs typeface="Rockwell"/>
                          <a:sym typeface="Rockwell"/>
                        </a:rPr>
                        <a:t>As a Investment advisor i want to Be able to share my wishlist portfolio to my clients  so that, my client can refer to the companies and the data related with them for their reference.</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None/>
                      </a:pPr>
                      <a:r>
                        <a:rPr lang="en-US" sz="1200">
                          <a:solidFill>
                            <a:schemeClr val="dk1"/>
                          </a:solidFill>
                          <a:latin typeface="Rockwell"/>
                          <a:ea typeface="Rockwell"/>
                          <a:cs typeface="Rockwell"/>
                          <a:sym typeface="Rockwell"/>
                        </a:rPr>
                        <a:t>Medium Priority</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None/>
                      </a:pPr>
                      <a:r>
                        <a:rPr lang="en-US" sz="1200">
                          <a:latin typeface="Rockwell"/>
                          <a:ea typeface="Rockwell"/>
                          <a:cs typeface="Rockwell"/>
                          <a:sym typeface="Rockwell"/>
                        </a:rPr>
                        <a:t>3</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None/>
                      </a:pPr>
                      <a:r>
                        <a:rPr lang="en-US" sz="1200">
                          <a:solidFill>
                            <a:srgbClr val="FF0000"/>
                          </a:solidFill>
                          <a:latin typeface="Rockwell"/>
                          <a:ea typeface="Rockwell"/>
                          <a:cs typeface="Rockwell"/>
                          <a:sym typeface="Rockwell"/>
                        </a:rPr>
                        <a:t>Not Complete</a:t>
                      </a:r>
                      <a:endParaRPr sz="1200" u="none" cap="none" strike="noStrike">
                        <a:solidFill>
                          <a:srgbClr val="FF0000"/>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None/>
                      </a:pPr>
                      <a:r>
                        <a:rPr b="1" lang="en-US" sz="1200">
                          <a:solidFill>
                            <a:schemeClr val="dk1"/>
                          </a:solidFill>
                          <a:latin typeface="Rockwell"/>
                          <a:ea typeface="Rockwell"/>
                          <a:cs typeface="Rockwell"/>
                          <a:sym typeface="Rockwell"/>
                        </a:rPr>
                        <a:t>Sprint 8</a:t>
                      </a:r>
                      <a:endParaRPr b="1"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r>
            </a:tbl>
          </a:graphicData>
        </a:graphic>
      </p:graphicFrame>
      <p:sp>
        <p:nvSpPr>
          <p:cNvPr id="302" name="Google Shape;302;g1bc41526cfd_0_0"/>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g1bc41526cfd_0_13"/>
          <p:cNvSpPr txBox="1"/>
          <p:nvPr>
            <p:ph type="title"/>
          </p:nvPr>
        </p:nvSpPr>
        <p:spPr>
          <a:xfrm>
            <a:off x="1082700" y="381913"/>
            <a:ext cx="10026600" cy="655500"/>
          </a:xfrm>
          <a:prstGeom prst="rect">
            <a:avLst/>
          </a:prstGeom>
          <a:noFill/>
          <a:ln>
            <a:noFill/>
          </a:ln>
        </p:spPr>
        <p:txBody>
          <a:bodyPr anchorCtr="0" anchor="t" bIns="0" lIns="0" spcFirstLastPara="1" rIns="0" wrap="square" tIns="0">
            <a:normAutofit fontScale="90000"/>
          </a:bodyPr>
          <a:lstStyle/>
          <a:p>
            <a:pPr indent="0" lvl="0" marL="0" marR="0" rtl="0" algn="ctr">
              <a:lnSpc>
                <a:spcPct val="100000"/>
              </a:lnSpc>
              <a:spcBef>
                <a:spcPts val="0"/>
              </a:spcBef>
              <a:spcAft>
                <a:spcPts val="0"/>
              </a:spcAft>
              <a:buSzPct val="50000"/>
              <a:buNone/>
            </a:pPr>
            <a:r>
              <a:rPr b="1" lang="en-US" sz="4000">
                <a:solidFill>
                  <a:srgbClr val="FFC000"/>
                </a:solidFill>
              </a:rPr>
              <a:t>SPRINT BACKLOG</a:t>
            </a:r>
            <a:endParaRPr b="1" sz="4000">
              <a:solidFill>
                <a:srgbClr val="FFC000"/>
              </a:solidFill>
            </a:endParaRPr>
          </a:p>
          <a:p>
            <a:pPr indent="0" lvl="0" marL="0" marR="0" rtl="0" algn="ctr">
              <a:lnSpc>
                <a:spcPct val="100000"/>
              </a:lnSpc>
              <a:spcBef>
                <a:spcPts val="0"/>
              </a:spcBef>
              <a:spcAft>
                <a:spcPts val="0"/>
              </a:spcAft>
              <a:buSzPct val="50000"/>
              <a:buNone/>
            </a:pPr>
            <a:r>
              <a:t/>
            </a:r>
            <a:endParaRPr b="1" sz="4000">
              <a:solidFill>
                <a:srgbClr val="FFC000"/>
              </a:solidFill>
            </a:endParaRPr>
          </a:p>
        </p:txBody>
      </p:sp>
      <p:graphicFrame>
        <p:nvGraphicFramePr>
          <p:cNvPr id="308" name="Google Shape;308;g1bc41526cfd_0_13"/>
          <p:cNvGraphicFramePr/>
          <p:nvPr/>
        </p:nvGraphicFramePr>
        <p:xfrm>
          <a:off x="902663" y="1037413"/>
          <a:ext cx="3000000" cy="3000000"/>
        </p:xfrm>
        <a:graphic>
          <a:graphicData uri="http://schemas.openxmlformats.org/drawingml/2006/table">
            <a:tbl>
              <a:tblPr>
                <a:noFill/>
                <a:tableStyleId>{C890F4E3-8D47-40D9-BD44-2E6D90CBACA3}</a:tableStyleId>
              </a:tblPr>
              <a:tblGrid>
                <a:gridCol w="683700"/>
                <a:gridCol w="735225"/>
                <a:gridCol w="5329350"/>
                <a:gridCol w="1207600"/>
                <a:gridCol w="584250"/>
                <a:gridCol w="925075"/>
                <a:gridCol w="904300"/>
              </a:tblGrid>
              <a:tr h="371000">
                <a:tc>
                  <a:txBody>
                    <a:bodyPr/>
                    <a:lstStyle/>
                    <a:p>
                      <a:pPr indent="0" lvl="0" marL="0" marR="0" rtl="0" algn="ctr">
                        <a:lnSpc>
                          <a:spcPct val="115000"/>
                        </a:lnSpc>
                        <a:spcBef>
                          <a:spcPts val="0"/>
                        </a:spcBef>
                        <a:spcAft>
                          <a:spcPts val="0"/>
                        </a:spcAft>
                        <a:buNone/>
                      </a:pPr>
                      <a:r>
                        <a:rPr b="1" lang="en-US" sz="1200">
                          <a:latin typeface="Rockwell"/>
                          <a:ea typeface="Rockwell"/>
                          <a:cs typeface="Rockwell"/>
                          <a:sym typeface="Rockwell"/>
                        </a:rPr>
                        <a:t>Sprint</a:t>
                      </a:r>
                      <a:endParaRPr b="1"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JIRA ID</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Description</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Priority</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Point</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Status</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a:latin typeface="Rockwell"/>
                          <a:ea typeface="Rockwell"/>
                          <a:cs typeface="Rockwell"/>
                          <a:sym typeface="Rockwell"/>
                        </a:rPr>
                        <a:t>Goal Date</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r>
              <a:tr h="784925">
                <a:tc>
                  <a:txBody>
                    <a:bodyPr/>
                    <a:lstStyle/>
                    <a:p>
                      <a:pPr indent="0" lvl="0" marL="0" marR="0" rtl="0" algn="ctr">
                        <a:lnSpc>
                          <a:spcPct val="115000"/>
                        </a:lnSpc>
                        <a:spcBef>
                          <a:spcPts val="0"/>
                        </a:spcBef>
                        <a:spcAft>
                          <a:spcPts val="0"/>
                        </a:spcAft>
                        <a:buNone/>
                      </a:pPr>
                      <a:r>
                        <a:rPr lang="en-US" sz="1200">
                          <a:latin typeface="Rockwell"/>
                          <a:ea typeface="Rockwell"/>
                          <a:cs typeface="Rockwell"/>
                          <a:sym typeface="Rockwell"/>
                        </a:rPr>
                        <a:t>Sprint 8</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SRIW-11</a:t>
                      </a:r>
                      <a:r>
                        <a:rPr lang="en-US" sz="1200">
                          <a:latin typeface="Rockwell"/>
                          <a:ea typeface="Rockwell"/>
                          <a:cs typeface="Rockwell"/>
                          <a:sym typeface="Rockwell"/>
                        </a:rPr>
                        <a:t>2</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US" sz="1200">
                          <a:latin typeface="Rockwell"/>
                          <a:ea typeface="Rockwell"/>
                          <a:cs typeface="Rockwell"/>
                          <a:sym typeface="Rockwell"/>
                        </a:rPr>
                        <a:t>As a New social Investor i want to have a wishlist for the companies i have invested in or companies i plan to invest in, so that i can keep a track on the companies of my interest.</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ctr">
                        <a:lnSpc>
                          <a:spcPct val="115000"/>
                        </a:lnSpc>
                        <a:spcBef>
                          <a:spcPts val="0"/>
                        </a:spcBef>
                        <a:spcAft>
                          <a:spcPts val="0"/>
                        </a:spcAft>
                        <a:buClr>
                          <a:schemeClr val="dk1"/>
                        </a:buClr>
                        <a:buSzPts val="1200"/>
                        <a:buFont typeface="Arial"/>
                        <a:buNone/>
                      </a:pPr>
                      <a:r>
                        <a:rPr lang="en-US" sz="1200">
                          <a:latin typeface="Rockwell"/>
                          <a:ea typeface="Rockwell"/>
                          <a:cs typeface="Rockwell"/>
                          <a:sym typeface="Rockwell"/>
                        </a:rPr>
                        <a:t>Medium Priority</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3</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a:solidFill>
                            <a:srgbClr val="FF0000"/>
                          </a:solidFill>
                          <a:latin typeface="Rockwell"/>
                          <a:ea typeface="Rockwell"/>
                          <a:cs typeface="Rockwell"/>
                          <a:sym typeface="Rockwell"/>
                        </a:rPr>
                        <a:t>Not Complete</a:t>
                      </a:r>
                      <a:endParaRPr sz="1200" u="none" cap="none" strike="noStrike">
                        <a:solidFill>
                          <a:srgbClr val="FF0000"/>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1100"/>
                        <a:buFont typeface="Arial"/>
                        <a:buNone/>
                      </a:pPr>
                      <a:r>
                        <a:rPr b="1" lang="en-US" sz="1200">
                          <a:latin typeface="Rockwell"/>
                          <a:ea typeface="Rockwell"/>
                          <a:cs typeface="Rockwell"/>
                          <a:sym typeface="Rockwell"/>
                        </a:rPr>
                        <a:t>12/11/2022</a:t>
                      </a:r>
                      <a:endParaRPr b="1"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r>
              <a:tr h="621650">
                <a:tc>
                  <a:txBody>
                    <a:bodyPr/>
                    <a:lstStyle/>
                    <a:p>
                      <a:pPr indent="0" lvl="0" marL="0" rtl="0" algn="ctr">
                        <a:lnSpc>
                          <a:spcPct val="115000"/>
                        </a:lnSpc>
                        <a:spcBef>
                          <a:spcPts val="0"/>
                        </a:spcBef>
                        <a:spcAft>
                          <a:spcPts val="0"/>
                        </a:spcAft>
                        <a:buClr>
                          <a:schemeClr val="dk1"/>
                        </a:buClr>
                        <a:buSzPts val="1100"/>
                        <a:buFont typeface="Arial"/>
                        <a:buNone/>
                      </a:pPr>
                      <a:r>
                        <a:rPr lang="en-US" sz="1200">
                          <a:solidFill>
                            <a:schemeClr val="dk1"/>
                          </a:solidFill>
                          <a:latin typeface="Rockwell"/>
                          <a:ea typeface="Rockwell"/>
                          <a:cs typeface="Rockwell"/>
                          <a:sym typeface="Rockwell"/>
                        </a:rPr>
                        <a:t>Sprint 8</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SRIW-113</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As a Long-term investor Carlos wants to have a date range filter so that, he can analyze the data for the specific date range.</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Clr>
                          <a:schemeClr val="dk1"/>
                        </a:buClr>
                        <a:buSzPts val="1200"/>
                        <a:buFont typeface="Arial"/>
                        <a:buNone/>
                      </a:pPr>
                      <a:r>
                        <a:rPr lang="en-US" sz="1200">
                          <a:latin typeface="Rockwell"/>
                          <a:ea typeface="Rockwell"/>
                          <a:cs typeface="Rockwell"/>
                          <a:sym typeface="Rockwell"/>
                        </a:rPr>
                        <a:t>High Priority</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5</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Completed</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Clr>
                          <a:schemeClr val="dk1"/>
                        </a:buClr>
                        <a:buSzPts val="1100"/>
                        <a:buFont typeface="Arial"/>
                        <a:buNone/>
                      </a:pPr>
                      <a:r>
                        <a:rPr b="1" lang="en-US" sz="1200">
                          <a:latin typeface="Rockwell"/>
                          <a:ea typeface="Rockwell"/>
                          <a:cs typeface="Rockwell"/>
                          <a:sym typeface="Rockwell"/>
                        </a:rPr>
                        <a:t>12/12/2022</a:t>
                      </a:r>
                      <a:endParaRPr b="1"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r>
              <a:tr h="724375">
                <a:tc>
                  <a:txBody>
                    <a:bodyPr/>
                    <a:lstStyle/>
                    <a:p>
                      <a:pPr indent="0" lvl="0" marL="0" rtl="0" algn="ctr">
                        <a:lnSpc>
                          <a:spcPct val="115000"/>
                        </a:lnSpc>
                        <a:spcBef>
                          <a:spcPts val="0"/>
                        </a:spcBef>
                        <a:spcAft>
                          <a:spcPts val="0"/>
                        </a:spcAft>
                        <a:buClr>
                          <a:schemeClr val="dk1"/>
                        </a:buClr>
                        <a:buSzPts val="1100"/>
                        <a:buFont typeface="Arial"/>
                        <a:buNone/>
                      </a:pPr>
                      <a:r>
                        <a:rPr lang="en-US" sz="1200">
                          <a:solidFill>
                            <a:schemeClr val="dk1"/>
                          </a:solidFill>
                          <a:latin typeface="Rockwell"/>
                          <a:ea typeface="Rockwell"/>
                          <a:cs typeface="Rockwell"/>
                          <a:sym typeface="Rockwell"/>
                        </a:rPr>
                        <a:t>Sprint 8</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SRIW-114</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None/>
                      </a:pPr>
                      <a:r>
                        <a:rPr lang="en-US" sz="1200">
                          <a:solidFill>
                            <a:schemeClr val="dk1"/>
                          </a:solidFill>
                          <a:latin typeface="Rockwell"/>
                          <a:ea typeface="Rockwell"/>
                          <a:cs typeface="Rockwell"/>
                          <a:sym typeface="Rockwell"/>
                        </a:rPr>
                        <a:t>As a Investment advisor i want to Be able to share my wishlist portfolio to my clients</a:t>
                      </a:r>
                      <a:endParaRPr sz="1200">
                        <a:solidFill>
                          <a:schemeClr val="dk1"/>
                        </a:solidFill>
                        <a:latin typeface="Rockwell"/>
                        <a:ea typeface="Rockwell"/>
                        <a:cs typeface="Rockwell"/>
                        <a:sym typeface="Rockwell"/>
                      </a:endParaRPr>
                    </a:p>
                    <a:p>
                      <a:pPr indent="0" lvl="0" marL="0" rtl="0" algn="l">
                        <a:lnSpc>
                          <a:spcPct val="115000"/>
                        </a:lnSpc>
                        <a:spcBef>
                          <a:spcPts val="0"/>
                        </a:spcBef>
                        <a:spcAft>
                          <a:spcPts val="0"/>
                        </a:spcAft>
                        <a:buNone/>
                      </a:pPr>
                      <a:r>
                        <a:rPr lang="en-US" sz="1200">
                          <a:solidFill>
                            <a:schemeClr val="dk1"/>
                          </a:solidFill>
                          <a:latin typeface="Rockwell"/>
                          <a:ea typeface="Rockwell"/>
                          <a:cs typeface="Rockwell"/>
                          <a:sym typeface="Rockwell"/>
                        </a:rPr>
                        <a:t> so that, my client can refer to the companies and the data related with them for their reference.</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Medium Priority</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None/>
                      </a:pPr>
                      <a:r>
                        <a:rPr lang="en-US" sz="1200">
                          <a:latin typeface="Rockwell"/>
                          <a:ea typeface="Rockwell"/>
                          <a:cs typeface="Rockwell"/>
                          <a:sym typeface="Rockwell"/>
                        </a:rPr>
                        <a:t>3</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ctr">
                        <a:lnSpc>
                          <a:spcPct val="115000"/>
                        </a:lnSpc>
                        <a:spcBef>
                          <a:spcPts val="0"/>
                        </a:spcBef>
                        <a:spcAft>
                          <a:spcPts val="0"/>
                        </a:spcAft>
                        <a:buNone/>
                      </a:pPr>
                      <a:r>
                        <a:rPr lang="en-US" sz="1200">
                          <a:solidFill>
                            <a:srgbClr val="FF0000"/>
                          </a:solidFill>
                          <a:latin typeface="Rockwell"/>
                          <a:ea typeface="Rockwell"/>
                          <a:cs typeface="Rockwell"/>
                          <a:sym typeface="Rockwell"/>
                        </a:rPr>
                        <a:t>Not Complete</a:t>
                      </a:r>
                      <a:endParaRPr sz="1200" u="none" cap="none" strike="noStrike">
                        <a:solidFill>
                          <a:srgbClr val="FF0000"/>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None/>
                      </a:pPr>
                      <a:r>
                        <a:rPr b="1" lang="en-US" sz="1200">
                          <a:solidFill>
                            <a:schemeClr val="dk1"/>
                          </a:solidFill>
                          <a:latin typeface="Rockwell"/>
                          <a:ea typeface="Rockwell"/>
                          <a:cs typeface="Rockwell"/>
                          <a:sym typeface="Rockwell"/>
                        </a:rPr>
                        <a:t>12/15/2022</a:t>
                      </a:r>
                      <a:endParaRPr b="1"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r>
              <a:tr h="458425">
                <a:tc>
                  <a:txBody>
                    <a:bodyPr/>
                    <a:lstStyle/>
                    <a:p>
                      <a:pPr indent="0" lvl="0" marL="0" rtl="0" algn="ctr">
                        <a:lnSpc>
                          <a:spcPct val="115000"/>
                        </a:lnSpc>
                        <a:spcBef>
                          <a:spcPts val="0"/>
                        </a:spcBef>
                        <a:spcAft>
                          <a:spcPts val="0"/>
                        </a:spcAft>
                        <a:buClr>
                          <a:schemeClr val="dk1"/>
                        </a:buClr>
                        <a:buSzPts val="1100"/>
                        <a:buFont typeface="Arial"/>
                        <a:buNone/>
                      </a:pPr>
                      <a:r>
                        <a:rPr lang="en-US" sz="1200">
                          <a:solidFill>
                            <a:schemeClr val="dk1"/>
                          </a:solidFill>
                          <a:latin typeface="Rockwell"/>
                          <a:ea typeface="Rockwell"/>
                          <a:cs typeface="Rockwell"/>
                          <a:sym typeface="Rockwell"/>
                        </a:rPr>
                        <a:t>Sprint 8</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SRIW-123</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None/>
                      </a:pPr>
                      <a:r>
                        <a:rPr lang="en-US" sz="1200">
                          <a:solidFill>
                            <a:schemeClr val="dk1"/>
                          </a:solidFill>
                          <a:latin typeface="Rockwell"/>
                          <a:ea typeface="Rockwell"/>
                          <a:cs typeface="Rockwell"/>
                          <a:sym typeface="Rockwell"/>
                        </a:rPr>
                        <a:t>Update Technical paper</a:t>
                      </a:r>
                      <a:r>
                        <a:rPr lang="en-US" sz="1200">
                          <a:solidFill>
                            <a:schemeClr val="dk1"/>
                          </a:solidFill>
                          <a:latin typeface="Rockwell"/>
                          <a:ea typeface="Rockwell"/>
                          <a:cs typeface="Rockwell"/>
                          <a:sym typeface="Rockwell"/>
                        </a:rPr>
                        <a:t>, Installation manual and User manual.</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Medium</a:t>
                      </a:r>
                      <a:r>
                        <a:rPr lang="en-US" sz="1200">
                          <a:solidFill>
                            <a:schemeClr val="dk1"/>
                          </a:solidFill>
                          <a:latin typeface="Rockwell"/>
                          <a:ea typeface="Rockwell"/>
                          <a:cs typeface="Rockwell"/>
                          <a:sym typeface="Rockwell"/>
                        </a:rPr>
                        <a:t> Priority</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ctr">
                        <a:lnSpc>
                          <a:spcPct val="115000"/>
                        </a:lnSpc>
                        <a:spcBef>
                          <a:spcPts val="0"/>
                        </a:spcBef>
                        <a:spcAft>
                          <a:spcPts val="0"/>
                        </a:spcAft>
                        <a:buNone/>
                      </a:pPr>
                      <a:r>
                        <a:rPr lang="en-US" sz="1200">
                          <a:latin typeface="Rockwell"/>
                          <a:ea typeface="Rockwell"/>
                          <a:cs typeface="Rockwell"/>
                          <a:sym typeface="Rockwell"/>
                        </a:rPr>
                        <a:t>3</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Completed</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None/>
                      </a:pPr>
                      <a:r>
                        <a:rPr b="1" lang="en-US" sz="1200">
                          <a:solidFill>
                            <a:schemeClr val="dk1"/>
                          </a:solidFill>
                          <a:latin typeface="Rockwell"/>
                          <a:ea typeface="Rockwell"/>
                          <a:cs typeface="Rockwell"/>
                          <a:sym typeface="Rockwell"/>
                        </a:rPr>
                        <a:t>12/16/2022</a:t>
                      </a:r>
                      <a:endParaRPr b="1"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r>
              <a:tr h="481950">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Sprint 8</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SRIW-124</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None/>
                      </a:pPr>
                      <a:r>
                        <a:rPr lang="en-US" sz="1200">
                          <a:solidFill>
                            <a:schemeClr val="dk1"/>
                          </a:solidFill>
                          <a:latin typeface="Rockwell"/>
                          <a:ea typeface="Rockwell"/>
                          <a:cs typeface="Rockwell"/>
                          <a:sym typeface="Rockwell"/>
                        </a:rPr>
                        <a:t>Create Deliverable 8 </a:t>
                      </a:r>
                      <a:r>
                        <a:rPr lang="en-US" sz="1200">
                          <a:solidFill>
                            <a:schemeClr val="dk1"/>
                          </a:solidFill>
                          <a:latin typeface="Rockwell"/>
                          <a:ea typeface="Rockwell"/>
                          <a:cs typeface="Rockwell"/>
                          <a:sym typeface="Rockwell"/>
                        </a:rPr>
                        <a:t>presentation.</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ctr">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High Priority</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ctr">
                        <a:lnSpc>
                          <a:spcPct val="115000"/>
                        </a:lnSpc>
                        <a:spcBef>
                          <a:spcPts val="0"/>
                        </a:spcBef>
                        <a:spcAft>
                          <a:spcPts val="0"/>
                        </a:spcAft>
                        <a:buNone/>
                      </a:pPr>
                      <a:r>
                        <a:rPr lang="en-US" sz="1200">
                          <a:latin typeface="Rockwell"/>
                          <a:ea typeface="Rockwell"/>
                          <a:cs typeface="Rockwell"/>
                          <a:sym typeface="Rockwell"/>
                        </a:rPr>
                        <a:t>5</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Completed</a:t>
                      </a:r>
                      <a:endParaRPr sz="1200" u="none" cap="none" strike="noStrike">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None/>
                      </a:pPr>
                      <a:r>
                        <a:rPr b="1" lang="en-US" sz="1200">
                          <a:solidFill>
                            <a:schemeClr val="dk1"/>
                          </a:solidFill>
                          <a:latin typeface="Rockwell"/>
                          <a:ea typeface="Rockwell"/>
                          <a:cs typeface="Rockwell"/>
                          <a:sym typeface="Rockwell"/>
                        </a:rPr>
                        <a:t>12/16/2022</a:t>
                      </a:r>
                      <a:endParaRPr b="1"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r>
              <a:tr h="399600">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Sprint 8</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SRIW-125</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Rockwell"/>
                          <a:ea typeface="Rockwell"/>
                          <a:cs typeface="Rockwell"/>
                          <a:sym typeface="Rockwell"/>
                        </a:rPr>
                        <a:t>Record </a:t>
                      </a:r>
                      <a:r>
                        <a:rPr lang="en-US" sz="1200">
                          <a:solidFill>
                            <a:schemeClr val="dk1"/>
                          </a:solidFill>
                          <a:latin typeface="Rockwell"/>
                          <a:ea typeface="Rockwell"/>
                          <a:cs typeface="Rockwell"/>
                          <a:sym typeface="Rockwell"/>
                        </a:rPr>
                        <a:t>Deliverable 8 presentation and edit.</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Clr>
                          <a:schemeClr val="dk1"/>
                        </a:buClr>
                        <a:buSzPts val="1100"/>
                        <a:buFont typeface="Arial"/>
                        <a:buNone/>
                      </a:pPr>
                      <a:r>
                        <a:rPr lang="en-US" sz="1200">
                          <a:solidFill>
                            <a:schemeClr val="dk1"/>
                          </a:solidFill>
                          <a:latin typeface="Rockwell"/>
                          <a:ea typeface="Rockwell"/>
                          <a:cs typeface="Rockwell"/>
                          <a:sym typeface="Rockwell"/>
                        </a:rPr>
                        <a:t>High Priority</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ctr">
                        <a:lnSpc>
                          <a:spcPct val="115000"/>
                        </a:lnSpc>
                        <a:spcBef>
                          <a:spcPts val="0"/>
                        </a:spcBef>
                        <a:spcAft>
                          <a:spcPts val="0"/>
                        </a:spcAft>
                        <a:buNone/>
                      </a:pPr>
                      <a:r>
                        <a:rPr lang="en-US" sz="1200">
                          <a:latin typeface="Rockwell"/>
                          <a:ea typeface="Rockwell"/>
                          <a:cs typeface="Rockwell"/>
                          <a:sym typeface="Rockwell"/>
                        </a:rPr>
                        <a:t>5</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Clr>
                          <a:schemeClr val="dk1"/>
                        </a:buClr>
                        <a:buSzPts val="1100"/>
                        <a:buFont typeface="Arial"/>
                        <a:buNone/>
                      </a:pPr>
                      <a:r>
                        <a:rPr lang="en-US" sz="1200">
                          <a:solidFill>
                            <a:schemeClr val="dk1"/>
                          </a:solidFill>
                          <a:latin typeface="Rockwell"/>
                          <a:ea typeface="Rockwell"/>
                          <a:cs typeface="Rockwell"/>
                          <a:sym typeface="Rockwell"/>
                        </a:rPr>
                        <a:t>Completed</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None/>
                      </a:pPr>
                      <a:r>
                        <a:rPr b="1" lang="en-US" sz="1200">
                          <a:solidFill>
                            <a:schemeClr val="dk1"/>
                          </a:solidFill>
                          <a:latin typeface="Rockwell"/>
                          <a:ea typeface="Rockwell"/>
                          <a:cs typeface="Rockwell"/>
                          <a:sym typeface="Rockwell"/>
                        </a:rPr>
                        <a:t>12/17/2022</a:t>
                      </a:r>
                      <a:endParaRPr b="1"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r>
              <a:tr h="489100">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Sprint 8</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SRIW-124</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None/>
                      </a:pPr>
                      <a:r>
                        <a:rPr lang="en-US" sz="1200">
                          <a:solidFill>
                            <a:schemeClr val="dk1"/>
                          </a:solidFill>
                          <a:latin typeface="Rockwell"/>
                          <a:ea typeface="Rockwell"/>
                          <a:cs typeface="Rockwell"/>
                          <a:sym typeface="Rockwell"/>
                        </a:rPr>
                        <a:t>Update Wiki Page.</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Medium Priority</a:t>
                      </a:r>
                      <a:endParaRPr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ctr">
                        <a:lnSpc>
                          <a:spcPct val="115000"/>
                        </a:lnSpc>
                        <a:spcBef>
                          <a:spcPts val="0"/>
                        </a:spcBef>
                        <a:spcAft>
                          <a:spcPts val="0"/>
                        </a:spcAft>
                        <a:buNone/>
                      </a:pPr>
                      <a:r>
                        <a:rPr lang="en-US" sz="1200">
                          <a:latin typeface="Rockwell"/>
                          <a:ea typeface="Rockwell"/>
                          <a:cs typeface="Rockwell"/>
                          <a:sym typeface="Rockwell"/>
                        </a:rPr>
                        <a:t>3</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ctr">
                        <a:lnSpc>
                          <a:spcPct val="115000"/>
                        </a:lnSpc>
                        <a:spcBef>
                          <a:spcPts val="0"/>
                        </a:spcBef>
                        <a:spcAft>
                          <a:spcPts val="0"/>
                        </a:spcAft>
                        <a:buNone/>
                      </a:pPr>
                      <a:r>
                        <a:rPr lang="en-US" sz="1200">
                          <a:solidFill>
                            <a:schemeClr val="dk1"/>
                          </a:solidFill>
                          <a:latin typeface="Rockwell"/>
                          <a:ea typeface="Rockwell"/>
                          <a:cs typeface="Rockwell"/>
                          <a:sym typeface="Rockwell"/>
                        </a:rPr>
                        <a:t>Completed</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None/>
                      </a:pPr>
                      <a:r>
                        <a:rPr b="1" lang="en-US" sz="1200">
                          <a:solidFill>
                            <a:schemeClr val="dk1"/>
                          </a:solidFill>
                          <a:latin typeface="Rockwell"/>
                          <a:ea typeface="Rockwell"/>
                          <a:cs typeface="Rockwell"/>
                          <a:sym typeface="Rockwell"/>
                        </a:rPr>
                        <a:t>12/18/2022</a:t>
                      </a:r>
                      <a:endParaRPr b="1" sz="1200">
                        <a:solidFill>
                          <a:schemeClr val="dk1"/>
                        </a:solidFill>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r>
            </a:tbl>
          </a:graphicData>
        </a:graphic>
      </p:graphicFrame>
      <p:sp>
        <p:nvSpPr>
          <p:cNvPr id="309" name="Google Shape;309;g1bc41526cfd_0_13"/>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13" name="Shape 313"/>
        <p:cNvGrpSpPr/>
        <p:nvPr/>
      </p:nvGrpSpPr>
      <p:grpSpPr>
        <a:xfrm>
          <a:off x="0" y="0"/>
          <a:ext cx="0" cy="0"/>
          <a:chOff x="0" y="0"/>
          <a:chExt cx="0" cy="0"/>
        </a:xfrm>
      </p:grpSpPr>
      <p:sp>
        <p:nvSpPr>
          <p:cNvPr id="314" name="Google Shape;314;p18"/>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FFC000"/>
              </a:buClr>
              <a:buSzPts val="2800"/>
              <a:buFont typeface="Rockwell"/>
              <a:buNone/>
            </a:pPr>
            <a:r>
              <a:t/>
            </a:r>
            <a:endParaRPr b="0" i="0" sz="2800" u="none" cap="none" strike="noStrike">
              <a:solidFill>
                <a:schemeClr val="lt1"/>
              </a:solidFill>
              <a:latin typeface="Rockwell"/>
              <a:ea typeface="Rockwell"/>
              <a:cs typeface="Rockwell"/>
              <a:sym typeface="Rockwell"/>
            </a:endParaRPr>
          </a:p>
        </p:txBody>
      </p:sp>
      <p:sp>
        <p:nvSpPr>
          <p:cNvPr id="315" name="Google Shape;315;p18"/>
          <p:cNvSpPr txBox="1"/>
          <p:nvPr/>
        </p:nvSpPr>
        <p:spPr>
          <a:xfrm>
            <a:off x="339305" y="497725"/>
            <a:ext cx="11513400" cy="959400"/>
          </a:xfrm>
          <a:prstGeom prst="rect">
            <a:avLst/>
          </a:prstGeom>
          <a:noFill/>
          <a:ln>
            <a:noFill/>
          </a:ln>
        </p:spPr>
        <p:txBody>
          <a:bodyPr anchorCtr="0" anchor="ctr" bIns="0" lIns="0" spcFirstLastPara="1" rIns="0" wrap="square" tIns="0">
            <a:normAutofit fontScale="70000" lnSpcReduction="20000"/>
          </a:bodyPr>
          <a:lstStyle/>
          <a:p>
            <a:pPr indent="0" lvl="0" marL="0" marR="0" rtl="0" algn="l">
              <a:lnSpc>
                <a:spcPct val="100000"/>
              </a:lnSpc>
              <a:spcBef>
                <a:spcPts val="0"/>
              </a:spcBef>
              <a:spcAft>
                <a:spcPts val="0"/>
              </a:spcAft>
              <a:buClr>
                <a:srgbClr val="FFC000"/>
              </a:buClr>
              <a:buSzPct val="100000"/>
              <a:buFont typeface="Rockwell"/>
              <a:buNone/>
            </a:pPr>
            <a:r>
              <a:t/>
            </a:r>
            <a:endParaRPr b="0" i="0" sz="2800" u="none" cap="none" strike="noStrike">
              <a:solidFill>
                <a:schemeClr val="lt1"/>
              </a:solidFill>
              <a:latin typeface="Rockwell"/>
              <a:ea typeface="Rockwell"/>
              <a:cs typeface="Rockwell"/>
              <a:sym typeface="Rockwell"/>
            </a:endParaRPr>
          </a:p>
          <a:p>
            <a:pPr indent="0" lvl="0" marL="0" marR="0" rtl="0" algn="ctr">
              <a:lnSpc>
                <a:spcPct val="100000"/>
              </a:lnSpc>
              <a:spcBef>
                <a:spcPts val="0"/>
              </a:spcBef>
              <a:spcAft>
                <a:spcPts val="0"/>
              </a:spcAft>
              <a:buClr>
                <a:srgbClr val="000000"/>
              </a:buClr>
              <a:buSzPct val="100000"/>
              <a:buFont typeface="Arial"/>
              <a:buNone/>
            </a:pPr>
            <a:r>
              <a:rPr b="1" i="0" lang="en-US" sz="4000" u="none" cap="none" strike="noStrike">
                <a:solidFill>
                  <a:srgbClr val="FFC000"/>
                </a:solidFill>
                <a:latin typeface="Rockwell"/>
                <a:ea typeface="Rockwell"/>
                <a:cs typeface="Rockwell"/>
                <a:sym typeface="Rockwell"/>
              </a:rPr>
              <a:t>USER</a:t>
            </a:r>
            <a:r>
              <a:rPr b="0" i="0" lang="en-US" sz="2800" u="none" cap="none" strike="noStrike">
                <a:solidFill>
                  <a:schemeClr val="lt1"/>
                </a:solidFill>
                <a:latin typeface="Rockwell"/>
                <a:ea typeface="Rockwell"/>
                <a:cs typeface="Rockwell"/>
                <a:sym typeface="Rockwell"/>
              </a:rPr>
              <a:t> </a:t>
            </a:r>
            <a:r>
              <a:rPr b="1" i="0" lang="en-US" sz="4000" u="none" cap="none" strike="noStrike">
                <a:solidFill>
                  <a:srgbClr val="FFC000"/>
                </a:solidFill>
                <a:latin typeface="Rockwell"/>
                <a:ea typeface="Rockwell"/>
                <a:cs typeface="Rockwell"/>
                <a:sym typeface="Rockwell"/>
              </a:rPr>
              <a:t>STORY &amp; ACCEPTANCE CRITERIA</a:t>
            </a:r>
            <a:endParaRPr b="1" i="0" sz="4000" u="none" cap="none" strike="noStrike">
              <a:solidFill>
                <a:srgbClr val="FFC000"/>
              </a:solidFill>
              <a:latin typeface="Rockwell"/>
              <a:ea typeface="Rockwell"/>
              <a:cs typeface="Rockwell"/>
              <a:sym typeface="Rockwell"/>
            </a:endParaRPr>
          </a:p>
          <a:p>
            <a:pPr indent="0" lvl="0" marL="0" marR="0" rtl="0" algn="ctr">
              <a:lnSpc>
                <a:spcPct val="100000"/>
              </a:lnSpc>
              <a:spcBef>
                <a:spcPts val="0"/>
              </a:spcBef>
              <a:spcAft>
                <a:spcPts val="0"/>
              </a:spcAft>
              <a:buClr>
                <a:srgbClr val="000000"/>
              </a:buClr>
              <a:buSzPct val="100000"/>
              <a:buFont typeface="Arial"/>
              <a:buNone/>
            </a:pPr>
            <a:r>
              <a:t/>
            </a:r>
            <a:endParaRPr b="1" i="0" sz="4000" u="none" cap="none" strike="noStrike">
              <a:solidFill>
                <a:srgbClr val="FFC000"/>
              </a:solidFill>
              <a:latin typeface="Rockwell"/>
              <a:ea typeface="Rockwell"/>
              <a:cs typeface="Rockwell"/>
              <a:sym typeface="Rockwell"/>
            </a:endParaRPr>
          </a:p>
        </p:txBody>
      </p:sp>
      <p:sp>
        <p:nvSpPr>
          <p:cNvPr id="316" name="Google Shape;316;p18"/>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317" name="Google Shape;317;p18"/>
          <p:cNvSpPr txBox="1"/>
          <p:nvPr/>
        </p:nvSpPr>
        <p:spPr>
          <a:xfrm>
            <a:off x="839700" y="2264575"/>
            <a:ext cx="10512600" cy="3324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000"/>
              <a:buFont typeface="Arial"/>
              <a:buNone/>
            </a:pPr>
            <a:r>
              <a:rPr b="1" i="0" lang="en-US" sz="2000" u="none" cap="none" strike="noStrike">
                <a:solidFill>
                  <a:srgbClr val="B6D7A8"/>
                </a:solidFill>
                <a:latin typeface="Rockwell"/>
                <a:ea typeface="Rockwell"/>
                <a:cs typeface="Rockwell"/>
                <a:sym typeface="Rockwell"/>
              </a:rPr>
              <a:t>User Story:</a:t>
            </a:r>
            <a:endParaRPr b="1" i="0" sz="2000" u="none" cap="none" strike="noStrike">
              <a:solidFill>
                <a:srgbClr val="B6D7A8"/>
              </a:solidFill>
              <a:latin typeface="Rockwell"/>
              <a:ea typeface="Rockwell"/>
              <a:cs typeface="Rockwell"/>
              <a:sym typeface="Rockwell"/>
            </a:endParaRPr>
          </a:p>
          <a:p>
            <a:pPr indent="0" lvl="0" marL="0" marR="0" rtl="0" algn="l">
              <a:lnSpc>
                <a:spcPct val="115000"/>
              </a:lnSpc>
              <a:spcBef>
                <a:spcPts val="0"/>
              </a:spcBef>
              <a:spcAft>
                <a:spcPts val="0"/>
              </a:spcAft>
              <a:buClr>
                <a:srgbClr val="000000"/>
              </a:buClr>
              <a:buSzPts val="2000"/>
              <a:buFont typeface="Arial"/>
              <a:buNone/>
            </a:pPr>
            <a:r>
              <a:rPr b="1" i="0" lang="en-US" sz="2000" u="none" cap="none" strike="noStrike">
                <a:solidFill>
                  <a:schemeClr val="lt1"/>
                </a:solidFill>
                <a:latin typeface="Rockwell"/>
                <a:ea typeface="Rockwell"/>
                <a:cs typeface="Rockwell"/>
                <a:sym typeface="Rockwell"/>
              </a:rPr>
              <a:t>As a </a:t>
            </a:r>
            <a:r>
              <a:rPr b="1" lang="en-US" sz="2000">
                <a:solidFill>
                  <a:schemeClr val="lt1"/>
                </a:solidFill>
                <a:latin typeface="Rockwell"/>
                <a:ea typeface="Rockwell"/>
                <a:cs typeface="Rockwell"/>
                <a:sym typeface="Rockwell"/>
              </a:rPr>
              <a:t>Long-term investor Carlos wants to have a date range filter so that, he can </a:t>
            </a:r>
            <a:r>
              <a:rPr b="1" lang="en-US" sz="2000">
                <a:solidFill>
                  <a:schemeClr val="lt1"/>
                </a:solidFill>
                <a:latin typeface="Rockwell"/>
                <a:ea typeface="Rockwell"/>
                <a:cs typeface="Rockwell"/>
                <a:sym typeface="Rockwell"/>
              </a:rPr>
              <a:t>analyze the data for the specific date range.</a:t>
            </a:r>
            <a:endParaRPr b="1" i="0" sz="2000" u="none" cap="none" strike="noStrike">
              <a:solidFill>
                <a:schemeClr val="lt1"/>
              </a:solidFill>
              <a:latin typeface="Rockwell"/>
              <a:ea typeface="Rockwell"/>
              <a:cs typeface="Rockwell"/>
              <a:sym typeface="Rockwell"/>
            </a:endParaRPr>
          </a:p>
          <a:p>
            <a:pPr indent="0" lvl="0" marL="0" marR="0" rtl="0" algn="l">
              <a:lnSpc>
                <a:spcPct val="115000"/>
              </a:lnSpc>
              <a:spcBef>
                <a:spcPts val="0"/>
              </a:spcBef>
              <a:spcAft>
                <a:spcPts val="0"/>
              </a:spcAft>
              <a:buClr>
                <a:srgbClr val="000000"/>
              </a:buClr>
              <a:buSzPts val="2000"/>
              <a:buFont typeface="Arial"/>
              <a:buNone/>
            </a:pPr>
            <a:r>
              <a:t/>
            </a:r>
            <a:endParaRPr b="1" i="0" sz="2000" u="none" cap="none" strike="noStrike">
              <a:solidFill>
                <a:schemeClr val="lt1"/>
              </a:solidFill>
              <a:latin typeface="Rockwell"/>
              <a:ea typeface="Rockwell"/>
              <a:cs typeface="Rockwell"/>
              <a:sym typeface="Rockwell"/>
            </a:endParaRPr>
          </a:p>
          <a:p>
            <a:pPr indent="0" lvl="0" marL="0" marR="0" rtl="0" algn="l">
              <a:lnSpc>
                <a:spcPct val="115000"/>
              </a:lnSpc>
              <a:spcBef>
                <a:spcPts val="0"/>
              </a:spcBef>
              <a:spcAft>
                <a:spcPts val="0"/>
              </a:spcAft>
              <a:buClr>
                <a:srgbClr val="000000"/>
              </a:buClr>
              <a:buSzPts val="2000"/>
              <a:buFont typeface="Arial"/>
              <a:buNone/>
            </a:pPr>
            <a:r>
              <a:rPr b="1" i="0" lang="en-US" sz="2000" u="none" cap="none" strike="noStrike">
                <a:solidFill>
                  <a:srgbClr val="B6D7A8"/>
                </a:solidFill>
                <a:latin typeface="Rockwell"/>
                <a:ea typeface="Rockwell"/>
                <a:cs typeface="Rockwell"/>
                <a:sym typeface="Rockwell"/>
              </a:rPr>
              <a:t>Acceptance criteria:</a:t>
            </a:r>
            <a:endParaRPr b="1" i="0" sz="2000" u="none" cap="none" strike="noStrike">
              <a:solidFill>
                <a:srgbClr val="B6D7A8"/>
              </a:solidFill>
              <a:latin typeface="Rockwell"/>
              <a:ea typeface="Rockwell"/>
              <a:cs typeface="Rockwell"/>
              <a:sym typeface="Rockwell"/>
            </a:endParaRPr>
          </a:p>
          <a:p>
            <a:pPr indent="-355600" lvl="0" marL="457200" marR="0" rtl="0" algn="l">
              <a:lnSpc>
                <a:spcPct val="115000"/>
              </a:lnSpc>
              <a:spcBef>
                <a:spcPts val="0"/>
              </a:spcBef>
              <a:spcAft>
                <a:spcPts val="0"/>
              </a:spcAft>
              <a:buClr>
                <a:schemeClr val="lt1"/>
              </a:buClr>
              <a:buSzPts val="2000"/>
              <a:buFont typeface="Rockwell"/>
              <a:buChar char="●"/>
            </a:pPr>
            <a:r>
              <a:rPr b="1" i="0" lang="en-US" sz="2000" u="none" cap="none" strike="noStrike">
                <a:solidFill>
                  <a:schemeClr val="lt1"/>
                </a:solidFill>
                <a:latin typeface="Rockwell"/>
                <a:ea typeface="Rockwell"/>
                <a:cs typeface="Rockwell"/>
                <a:sym typeface="Rockwell"/>
              </a:rPr>
              <a:t>Given</a:t>
            </a:r>
            <a:r>
              <a:rPr b="1" lang="en-US" sz="2000">
                <a:solidFill>
                  <a:schemeClr val="lt1"/>
                </a:solidFill>
                <a:latin typeface="Rockwell"/>
                <a:ea typeface="Rockwell"/>
                <a:cs typeface="Rockwell"/>
                <a:sym typeface="Rockwell"/>
              </a:rPr>
              <a:t>: t</a:t>
            </a:r>
            <a:r>
              <a:rPr b="1" i="0" lang="en-US" sz="2000" u="none" cap="none" strike="noStrike">
                <a:solidFill>
                  <a:schemeClr val="lt1"/>
                </a:solidFill>
                <a:latin typeface="Rockwell"/>
                <a:ea typeface="Rockwell"/>
                <a:cs typeface="Rockwell"/>
                <a:sym typeface="Rockwell"/>
              </a:rPr>
              <a:t>hat the investor is already on the Console page.</a:t>
            </a:r>
            <a:endParaRPr b="1" sz="2000">
              <a:solidFill>
                <a:schemeClr val="lt1"/>
              </a:solidFill>
              <a:latin typeface="Rockwell"/>
              <a:ea typeface="Rockwell"/>
              <a:cs typeface="Rockwell"/>
              <a:sym typeface="Rockwell"/>
            </a:endParaRPr>
          </a:p>
          <a:p>
            <a:pPr indent="-355600" lvl="0" marL="457200" marR="0" rtl="0" algn="l">
              <a:lnSpc>
                <a:spcPct val="115000"/>
              </a:lnSpc>
              <a:spcBef>
                <a:spcPts val="0"/>
              </a:spcBef>
              <a:spcAft>
                <a:spcPts val="0"/>
              </a:spcAft>
              <a:buClr>
                <a:schemeClr val="lt1"/>
              </a:buClr>
              <a:buSzPts val="2000"/>
              <a:buFont typeface="Rockwell"/>
              <a:buChar char="●"/>
            </a:pPr>
            <a:r>
              <a:rPr b="1" lang="en-US" sz="2000">
                <a:solidFill>
                  <a:schemeClr val="lt1"/>
                </a:solidFill>
                <a:latin typeface="Rockwell"/>
                <a:ea typeface="Rockwell"/>
                <a:cs typeface="Rockwell"/>
                <a:sym typeface="Rockwell"/>
              </a:rPr>
              <a:t>When: </a:t>
            </a:r>
            <a:r>
              <a:rPr b="1" lang="en-US" sz="2000">
                <a:solidFill>
                  <a:schemeClr val="lt1"/>
                </a:solidFill>
                <a:latin typeface="Rockwell"/>
                <a:ea typeface="Rockwell"/>
                <a:cs typeface="Rockwell"/>
                <a:sym typeface="Rockwell"/>
              </a:rPr>
              <a:t> he enters the company name and select a specific date range in the date range button besides the search box.</a:t>
            </a:r>
            <a:endParaRPr b="1" sz="2000">
              <a:solidFill>
                <a:schemeClr val="lt1"/>
              </a:solidFill>
              <a:latin typeface="Rockwell"/>
              <a:ea typeface="Rockwell"/>
              <a:cs typeface="Rockwell"/>
              <a:sym typeface="Rockwell"/>
            </a:endParaRPr>
          </a:p>
          <a:p>
            <a:pPr indent="-355600" lvl="0" marL="457200" marR="0" rtl="0" algn="l">
              <a:lnSpc>
                <a:spcPct val="115000"/>
              </a:lnSpc>
              <a:spcBef>
                <a:spcPts val="0"/>
              </a:spcBef>
              <a:spcAft>
                <a:spcPts val="0"/>
              </a:spcAft>
              <a:buClr>
                <a:schemeClr val="lt1"/>
              </a:buClr>
              <a:buSzPts val="2000"/>
              <a:buFont typeface="Rockwell"/>
              <a:buChar char="●"/>
            </a:pPr>
            <a:r>
              <a:rPr b="1" lang="en-US" sz="2000">
                <a:solidFill>
                  <a:schemeClr val="lt1"/>
                </a:solidFill>
                <a:latin typeface="Rockwell"/>
                <a:ea typeface="Rockwell"/>
                <a:cs typeface="Rockwell"/>
                <a:sym typeface="Rockwell"/>
              </a:rPr>
              <a:t>Then: he</a:t>
            </a:r>
            <a:r>
              <a:rPr b="1" lang="en-US" sz="2000">
                <a:solidFill>
                  <a:schemeClr val="lt1"/>
                </a:solidFill>
                <a:latin typeface="Rockwell"/>
                <a:ea typeface="Rockwell"/>
                <a:cs typeface="Rockwell"/>
                <a:sym typeface="Rockwell"/>
              </a:rPr>
              <a:t> can see the data for specified date range in history data tab.</a:t>
            </a:r>
            <a:endParaRPr b="1" sz="2000">
              <a:solidFill>
                <a:schemeClr val="lt1"/>
              </a:solidFill>
              <a:latin typeface="Rockwell"/>
              <a:ea typeface="Rockwell"/>
              <a:cs typeface="Rockwell"/>
              <a:sym typeface="Rockwell"/>
            </a:endParaRPr>
          </a:p>
        </p:txBody>
      </p:sp>
      <p:sp>
        <p:nvSpPr>
          <p:cNvPr id="318" name="Google Shape;318;p18"/>
          <p:cNvSpPr txBox="1"/>
          <p:nvPr/>
        </p:nvSpPr>
        <p:spPr>
          <a:xfrm>
            <a:off x="839700" y="1457125"/>
            <a:ext cx="21036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FFC000"/>
              </a:buClr>
              <a:buSzPts val="2800"/>
              <a:buFont typeface="Rockwell"/>
              <a:buNone/>
            </a:pPr>
            <a:r>
              <a:rPr b="1" i="0" lang="en-US" sz="2800" u="none" cap="none" strike="noStrike">
                <a:solidFill>
                  <a:srgbClr val="FFC000"/>
                </a:solidFill>
                <a:latin typeface="Rockwell"/>
                <a:ea typeface="Rockwell"/>
                <a:cs typeface="Rockwell"/>
                <a:sym typeface="Rockwell"/>
              </a:rPr>
              <a:t>SRIW 1</a:t>
            </a:r>
            <a:r>
              <a:rPr b="1" lang="en-US" sz="2800">
                <a:solidFill>
                  <a:srgbClr val="FFC000"/>
                </a:solidFill>
                <a:latin typeface="Rockwell"/>
                <a:ea typeface="Rockwell"/>
                <a:cs typeface="Rockwell"/>
                <a:sym typeface="Rockwell"/>
              </a:rPr>
              <a:t>13</a:t>
            </a:r>
            <a:endParaRPr b="1" i="0" sz="2800" u="none" cap="none" strike="noStrike">
              <a:solidFill>
                <a:srgbClr val="FFC000"/>
              </a:solidFill>
              <a:latin typeface="Rockwell"/>
              <a:ea typeface="Rockwell"/>
              <a:cs typeface="Rockwell"/>
              <a:sym typeface="Rockwe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22" name="Shape 322"/>
        <p:cNvGrpSpPr/>
        <p:nvPr/>
      </p:nvGrpSpPr>
      <p:grpSpPr>
        <a:xfrm>
          <a:off x="0" y="0"/>
          <a:ext cx="0" cy="0"/>
          <a:chOff x="0" y="0"/>
          <a:chExt cx="0" cy="0"/>
        </a:xfrm>
      </p:grpSpPr>
      <p:sp>
        <p:nvSpPr>
          <p:cNvPr id="323" name="Google Shape;323;p21"/>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cxnSp>
        <p:nvCxnSpPr>
          <p:cNvPr id="324" name="Google Shape;324;p21"/>
          <p:cNvCxnSpPr/>
          <p:nvPr/>
        </p:nvCxnSpPr>
        <p:spPr>
          <a:xfrm>
            <a:off x="9438531" y="2310207"/>
            <a:ext cx="540000" cy="0"/>
          </a:xfrm>
          <a:prstGeom prst="straightConnector1">
            <a:avLst/>
          </a:prstGeom>
          <a:noFill/>
          <a:ln cap="flat" cmpd="sng" w="12700">
            <a:solidFill>
              <a:schemeClr val="lt1"/>
            </a:solidFill>
            <a:prstDash val="solid"/>
            <a:round/>
            <a:headEnd len="sm" w="sm" type="none"/>
            <a:tailEnd len="sm" w="sm" type="none"/>
          </a:ln>
        </p:spPr>
      </p:cxnSp>
      <p:sp>
        <p:nvSpPr>
          <p:cNvPr id="325" name="Google Shape;325;p21"/>
          <p:cNvSpPr txBox="1"/>
          <p:nvPr/>
        </p:nvSpPr>
        <p:spPr>
          <a:xfrm>
            <a:off x="339305" y="75725"/>
            <a:ext cx="11513400" cy="959400"/>
          </a:xfrm>
          <a:prstGeom prst="rect">
            <a:avLst/>
          </a:prstGeom>
          <a:noFill/>
          <a:ln>
            <a:noFill/>
          </a:ln>
        </p:spPr>
        <p:txBody>
          <a:bodyPr anchorCtr="0" anchor="b" bIns="0" lIns="0" spcFirstLastPara="1" rIns="0" wrap="square" tIns="0">
            <a:normAutofit/>
          </a:bodyPr>
          <a:lstStyle/>
          <a:p>
            <a:pPr indent="0" lvl="0" marL="0" marR="0" rtl="0" algn="ctr">
              <a:lnSpc>
                <a:spcPct val="100000"/>
              </a:lnSpc>
              <a:spcBef>
                <a:spcPts val="0"/>
              </a:spcBef>
              <a:spcAft>
                <a:spcPts val="0"/>
              </a:spcAft>
              <a:buClr>
                <a:srgbClr val="FFC000"/>
              </a:buClr>
              <a:buSzPts val="2800"/>
              <a:buFont typeface="Rockwell"/>
              <a:buNone/>
            </a:pPr>
            <a:r>
              <a:rPr b="1" i="0" lang="en-US" sz="2800" u="none" cap="none" strike="noStrike">
                <a:solidFill>
                  <a:srgbClr val="FFC000"/>
                </a:solidFill>
                <a:latin typeface="Rockwell"/>
                <a:ea typeface="Rockwell"/>
                <a:cs typeface="Rockwell"/>
                <a:sym typeface="Rockwell"/>
              </a:rPr>
              <a:t>SPRINT </a:t>
            </a:r>
            <a:r>
              <a:rPr b="1" lang="en-US" sz="2800">
                <a:solidFill>
                  <a:srgbClr val="FFC000"/>
                </a:solidFill>
                <a:latin typeface="Rockwell"/>
                <a:ea typeface="Rockwell"/>
                <a:cs typeface="Rockwell"/>
                <a:sym typeface="Rockwell"/>
              </a:rPr>
              <a:t>8</a:t>
            </a:r>
            <a:r>
              <a:rPr b="1" i="0" lang="en-US" sz="2800" u="none" cap="none" strike="noStrike">
                <a:solidFill>
                  <a:srgbClr val="FFC000"/>
                </a:solidFill>
                <a:latin typeface="Rockwell"/>
                <a:ea typeface="Rockwell"/>
                <a:cs typeface="Rockwell"/>
                <a:sym typeface="Rockwell"/>
              </a:rPr>
              <a:t>:</a:t>
            </a:r>
            <a:br>
              <a:rPr b="0" i="0" lang="en-US" sz="2800" u="none" cap="none" strike="noStrike">
                <a:solidFill>
                  <a:schemeClr val="lt1"/>
                </a:solidFill>
                <a:latin typeface="Rockwell"/>
                <a:ea typeface="Rockwell"/>
                <a:cs typeface="Rockwell"/>
                <a:sym typeface="Rockwell"/>
              </a:rPr>
            </a:br>
            <a:r>
              <a:rPr b="0" i="0" lang="en-US" sz="2800" u="none" cap="none" strike="noStrike">
                <a:solidFill>
                  <a:schemeClr val="lt1"/>
                </a:solidFill>
                <a:latin typeface="Rockwell"/>
                <a:ea typeface="Rockwell"/>
                <a:cs typeface="Rockwell"/>
                <a:sym typeface="Rockwell"/>
              </a:rPr>
              <a:t>TEST CASES</a:t>
            </a:r>
            <a:endParaRPr b="0" i="0" sz="1400" u="none" cap="none" strike="noStrike">
              <a:solidFill>
                <a:srgbClr val="000000"/>
              </a:solidFill>
              <a:latin typeface="Arial"/>
              <a:ea typeface="Arial"/>
              <a:cs typeface="Arial"/>
              <a:sym typeface="Arial"/>
            </a:endParaRPr>
          </a:p>
        </p:txBody>
      </p:sp>
      <p:sp>
        <p:nvSpPr>
          <p:cNvPr id="326" name="Google Shape;326;p21"/>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graphicFrame>
        <p:nvGraphicFramePr>
          <p:cNvPr id="327" name="Google Shape;327;p21"/>
          <p:cNvGraphicFramePr/>
          <p:nvPr/>
        </p:nvGraphicFramePr>
        <p:xfrm>
          <a:off x="902650" y="1352613"/>
          <a:ext cx="3000000" cy="3000000"/>
        </p:xfrm>
        <a:graphic>
          <a:graphicData uri="http://schemas.openxmlformats.org/drawingml/2006/table">
            <a:tbl>
              <a:tblPr>
                <a:noFill/>
                <a:tableStyleId>{C890F4E3-8D47-40D9-BD44-2E6D90CBACA3}</a:tableStyleId>
              </a:tblPr>
              <a:tblGrid>
                <a:gridCol w="1055800"/>
                <a:gridCol w="1041225"/>
                <a:gridCol w="2257500"/>
                <a:gridCol w="2485975"/>
                <a:gridCol w="871550"/>
                <a:gridCol w="2674650"/>
              </a:tblGrid>
              <a:tr h="723900">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U</a:t>
                      </a:r>
                      <a:r>
                        <a:rPr b="1" lang="en-US" sz="1200">
                          <a:latin typeface="Rockwell"/>
                          <a:ea typeface="Rockwell"/>
                          <a:cs typeface="Rockwell"/>
                          <a:sym typeface="Rockwell"/>
                        </a:rPr>
                        <a:t>SER STORY</a:t>
                      </a:r>
                      <a:r>
                        <a:rPr b="1" lang="en-US" sz="1200" u="none" cap="none" strike="noStrike">
                          <a:latin typeface="Rockwell"/>
                          <a:ea typeface="Rockwell"/>
                          <a:cs typeface="Rockwell"/>
                          <a:sym typeface="Rockwell"/>
                        </a:rPr>
                        <a:t> ID</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TEST CASE ID</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TEST CASES</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EXPECTED RESULT </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PASS/FAIL</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TEST DATA</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r>
              <a:tr h="723900">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SRIW-113</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a:t>
                      </a:r>
                      <a:r>
                        <a:rPr lang="en-US" sz="1200">
                          <a:latin typeface="Rockwell"/>
                          <a:ea typeface="Rockwell"/>
                          <a:cs typeface="Rockwell"/>
                          <a:sym typeface="Rockwell"/>
                        </a:rPr>
                        <a:t>125</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Have a date range filter</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When Clicked on date button you can see the </a:t>
                      </a:r>
                      <a:r>
                        <a:rPr lang="en-US" sz="1200">
                          <a:latin typeface="Rockwell"/>
                          <a:ea typeface="Rockwell"/>
                          <a:cs typeface="Rockwell"/>
                          <a:sym typeface="Rockwell"/>
                        </a:rPr>
                        <a:t>calendar</a:t>
                      </a:r>
                      <a:r>
                        <a:rPr lang="en-US" sz="1200">
                          <a:latin typeface="Rockwell"/>
                          <a:ea typeface="Rockwell"/>
                          <a:cs typeface="Rockwell"/>
                          <a:sym typeface="Rockwell"/>
                        </a:rPr>
                        <a:t> below the button</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Pass</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US" sz="1200">
                          <a:latin typeface="Rockwell"/>
                          <a:ea typeface="Rockwell"/>
                          <a:cs typeface="Rockwell"/>
                          <a:sym typeface="Rockwell"/>
                        </a:rPr>
                        <a:t>User is able to see </a:t>
                      </a:r>
                      <a:r>
                        <a:rPr lang="en-US" sz="1200">
                          <a:latin typeface="Rockwell"/>
                          <a:ea typeface="Rockwell"/>
                          <a:cs typeface="Rockwell"/>
                          <a:sym typeface="Rockwell"/>
                        </a:rPr>
                        <a:t>calendar</a:t>
                      </a:r>
                      <a:r>
                        <a:rPr lang="en-US" sz="1200">
                          <a:latin typeface="Rockwell"/>
                          <a:ea typeface="Rockwell"/>
                          <a:cs typeface="Rockwell"/>
                          <a:sym typeface="Rockwell"/>
                        </a:rPr>
                        <a:t> to select date range </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r>
              <a:tr h="371475">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SRIW-113</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SRIW-12</a:t>
                      </a:r>
                      <a:r>
                        <a:rPr lang="en-US" sz="1200">
                          <a:latin typeface="Rockwell"/>
                          <a:ea typeface="Rockwell"/>
                          <a:cs typeface="Rockwell"/>
                          <a:sym typeface="Rockwell"/>
                        </a:rPr>
                        <a:t>6</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rtl="0" algn="l">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Have a date range filter</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After selecting the date range we can see the data for specific </a:t>
                      </a:r>
                      <a:r>
                        <a:rPr lang="en-US" sz="1200">
                          <a:latin typeface="Rockwell"/>
                          <a:ea typeface="Rockwell"/>
                          <a:cs typeface="Rockwell"/>
                          <a:sym typeface="Rockwell"/>
                        </a:rPr>
                        <a:t>date</a:t>
                      </a:r>
                      <a:r>
                        <a:rPr lang="en-US" sz="1200">
                          <a:latin typeface="Rockwell"/>
                          <a:ea typeface="Rockwell"/>
                          <a:cs typeface="Rockwell"/>
                          <a:sym typeface="Rockwell"/>
                        </a:rPr>
                        <a:t> </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Pass</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Once the date rage is selected we can see the data to be visible for the </a:t>
                      </a:r>
                      <a:r>
                        <a:rPr lang="en-US" sz="1200">
                          <a:latin typeface="Rockwell"/>
                          <a:ea typeface="Rockwell"/>
                          <a:cs typeface="Rockwell"/>
                          <a:sym typeface="Rockwell"/>
                        </a:rPr>
                        <a:t>specific</a:t>
                      </a:r>
                      <a:r>
                        <a:rPr lang="en-US" sz="1200">
                          <a:latin typeface="Rockwell"/>
                          <a:ea typeface="Rockwell"/>
                          <a:cs typeface="Rockwell"/>
                          <a:sym typeface="Rockwell"/>
                        </a:rPr>
                        <a:t> date range</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AF6"/>
                    </a:solid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1bc3f61b462_0_22"/>
          <p:cNvSpPr txBox="1"/>
          <p:nvPr/>
        </p:nvSpPr>
        <p:spPr>
          <a:xfrm>
            <a:off x="165055" y="393225"/>
            <a:ext cx="11513400" cy="959400"/>
          </a:xfrm>
          <a:prstGeom prst="rect">
            <a:avLst/>
          </a:prstGeom>
          <a:noFill/>
          <a:ln>
            <a:noFill/>
          </a:ln>
        </p:spPr>
        <p:txBody>
          <a:bodyPr anchorCtr="0" anchor="ctr" bIns="0" lIns="0" spcFirstLastPara="1" rIns="0" wrap="square" tIns="0">
            <a:normAutofit/>
          </a:bodyPr>
          <a:lstStyle/>
          <a:p>
            <a:pPr indent="0" lvl="0" marL="0" marR="0" rtl="0" algn="ctr">
              <a:lnSpc>
                <a:spcPct val="100000"/>
              </a:lnSpc>
              <a:spcBef>
                <a:spcPts val="0"/>
              </a:spcBef>
              <a:spcAft>
                <a:spcPts val="0"/>
              </a:spcAft>
              <a:buClr>
                <a:srgbClr val="FFC000"/>
              </a:buClr>
              <a:buSzPts val="2800"/>
              <a:buFont typeface="Rockwell"/>
              <a:buNone/>
            </a:pPr>
            <a:r>
              <a:rPr b="1" i="0" lang="en-US" sz="2800" u="none" cap="none" strike="noStrike">
                <a:solidFill>
                  <a:srgbClr val="FFC000"/>
                </a:solidFill>
                <a:latin typeface="Rockwell"/>
                <a:ea typeface="Rockwell"/>
                <a:cs typeface="Rockwell"/>
                <a:sym typeface="Rockwell"/>
              </a:rPr>
              <a:t>S</a:t>
            </a:r>
            <a:r>
              <a:rPr b="1" lang="en-US" sz="2800">
                <a:solidFill>
                  <a:srgbClr val="FFC000"/>
                </a:solidFill>
                <a:latin typeface="Rockwell"/>
                <a:ea typeface="Rockwell"/>
                <a:cs typeface="Rockwell"/>
                <a:sym typeface="Rockwell"/>
              </a:rPr>
              <a:t>TORIES</a:t>
            </a:r>
            <a:r>
              <a:rPr b="1" i="0" lang="en-US" sz="2800" u="none" cap="none" strike="noStrike">
                <a:solidFill>
                  <a:srgbClr val="FFC000"/>
                </a:solidFill>
                <a:latin typeface="Rockwell"/>
                <a:ea typeface="Rockwell"/>
                <a:cs typeface="Rockwell"/>
                <a:sym typeface="Rockwell"/>
              </a:rPr>
              <a:t> C</a:t>
            </a:r>
            <a:r>
              <a:rPr b="1" lang="en-US" sz="2800">
                <a:solidFill>
                  <a:srgbClr val="FFC000"/>
                </a:solidFill>
                <a:latin typeface="Rockwell"/>
                <a:ea typeface="Rockwell"/>
                <a:cs typeface="Rockwell"/>
                <a:sym typeface="Rockwell"/>
              </a:rPr>
              <a:t>OMPLETED</a:t>
            </a:r>
            <a:endParaRPr b="0" i="0" sz="1400" u="none" cap="none" strike="noStrike">
              <a:solidFill>
                <a:srgbClr val="000000"/>
              </a:solidFill>
              <a:latin typeface="Arial"/>
              <a:ea typeface="Arial"/>
              <a:cs typeface="Arial"/>
              <a:sym typeface="Arial"/>
            </a:endParaRPr>
          </a:p>
        </p:txBody>
      </p:sp>
      <p:graphicFrame>
        <p:nvGraphicFramePr>
          <p:cNvPr id="333" name="Google Shape;333;g1bc3f61b462_0_22"/>
          <p:cNvGraphicFramePr/>
          <p:nvPr/>
        </p:nvGraphicFramePr>
        <p:xfrm>
          <a:off x="493625" y="2248201"/>
          <a:ext cx="3000000" cy="3000000"/>
        </p:xfrm>
        <a:graphic>
          <a:graphicData uri="http://schemas.openxmlformats.org/drawingml/2006/table">
            <a:tbl>
              <a:tblPr>
                <a:noFill/>
                <a:tableStyleId>{C890F4E3-8D47-40D9-BD44-2E6D90CBACA3}</a:tableStyleId>
              </a:tblPr>
              <a:tblGrid>
                <a:gridCol w="871575"/>
                <a:gridCol w="1362150"/>
                <a:gridCol w="2600650"/>
                <a:gridCol w="2661600"/>
                <a:gridCol w="3708775"/>
              </a:tblGrid>
              <a:tr h="733975">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USER STORY ID</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AS A</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I WANT TO</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SO THAT</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Acceptance Criteria</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r>
              <a:tr h="1078275">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 1</a:t>
                      </a:r>
                      <a:r>
                        <a:rPr lang="en-US" sz="1200">
                          <a:latin typeface="Rockwell"/>
                          <a:ea typeface="Rockwell"/>
                          <a:cs typeface="Rockwell"/>
                          <a:sym typeface="Rockwell"/>
                        </a:rPr>
                        <a:t>13</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Long-term Investor</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Have a date range filter</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he</a:t>
                      </a:r>
                      <a:r>
                        <a:rPr lang="en-US" sz="1200" u="none" cap="none" strike="noStrike">
                          <a:latin typeface="Rockwell"/>
                          <a:ea typeface="Rockwell"/>
                          <a:cs typeface="Rockwell"/>
                          <a:sym typeface="Rockwell"/>
                        </a:rPr>
                        <a:t> can </a:t>
                      </a:r>
                      <a:r>
                        <a:rPr lang="en-US" sz="1200">
                          <a:latin typeface="Rockwell"/>
                          <a:ea typeface="Rockwell"/>
                          <a:cs typeface="Rockwell"/>
                          <a:sym typeface="Rockwell"/>
                        </a:rPr>
                        <a:t>analyze the data for the specific date range</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US" sz="1200">
                          <a:latin typeface="Rockwell"/>
                          <a:ea typeface="Rockwell"/>
                          <a:cs typeface="Rockwell"/>
                          <a:sym typeface="Rockwell"/>
                        </a:rPr>
                        <a:t>Given: that the investor is already on the Console page</a:t>
                      </a:r>
                      <a:endParaRPr sz="1200">
                        <a:latin typeface="Rockwell"/>
                        <a:ea typeface="Rockwell"/>
                        <a:cs typeface="Rockwell"/>
                        <a:sym typeface="Rockwell"/>
                      </a:endParaRPr>
                    </a:p>
                    <a:p>
                      <a:pPr indent="0" lvl="0" marL="0" marR="0" rtl="0" algn="l">
                        <a:lnSpc>
                          <a:spcPct val="115000"/>
                        </a:lnSpc>
                        <a:spcBef>
                          <a:spcPts val="0"/>
                        </a:spcBef>
                        <a:spcAft>
                          <a:spcPts val="0"/>
                        </a:spcAft>
                        <a:buClr>
                          <a:schemeClr val="dk1"/>
                        </a:buClr>
                        <a:buSzPts val="1100"/>
                        <a:buFont typeface="Arial"/>
                        <a:buNone/>
                      </a:pPr>
                      <a:r>
                        <a:rPr lang="en-US" sz="1200">
                          <a:latin typeface="Rockwell"/>
                          <a:ea typeface="Rockwell"/>
                          <a:cs typeface="Rockwell"/>
                          <a:sym typeface="Rockwell"/>
                        </a:rPr>
                        <a:t>When: He enters the company name and select a specific date range in the date range button besides the search box.</a:t>
                      </a:r>
                      <a:endParaRPr sz="1200">
                        <a:latin typeface="Rockwell"/>
                        <a:ea typeface="Rockwell"/>
                        <a:cs typeface="Rockwell"/>
                        <a:sym typeface="Rockwell"/>
                      </a:endParaRPr>
                    </a:p>
                    <a:p>
                      <a:pPr indent="0" lvl="0" marL="0" marR="0" rtl="0" algn="l">
                        <a:lnSpc>
                          <a:spcPct val="115000"/>
                        </a:lnSpc>
                        <a:spcBef>
                          <a:spcPts val="0"/>
                        </a:spcBef>
                        <a:spcAft>
                          <a:spcPts val="0"/>
                        </a:spcAft>
                        <a:buClr>
                          <a:schemeClr val="dk1"/>
                        </a:buClr>
                        <a:buSzPts val="1100"/>
                        <a:buFont typeface="Arial"/>
                        <a:buNone/>
                      </a:pPr>
                      <a:r>
                        <a:rPr lang="en-US" sz="1200">
                          <a:latin typeface="Rockwell"/>
                          <a:ea typeface="Rockwell"/>
                          <a:cs typeface="Rockwell"/>
                          <a:sym typeface="Rockwell"/>
                        </a:rPr>
                        <a:t>Then: He can see the data for specified date range in history data tab.</a:t>
                      </a:r>
                      <a:endParaRPr sz="1200">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r>
            </a:tbl>
          </a:graphicData>
        </a:graphic>
      </p:graphicFrame>
      <p:sp>
        <p:nvSpPr>
          <p:cNvPr id="334" name="Google Shape;334;g1bc3f61b462_0_22"/>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g1bc3f61b462_0_28"/>
          <p:cNvSpPr txBox="1"/>
          <p:nvPr/>
        </p:nvSpPr>
        <p:spPr>
          <a:xfrm>
            <a:off x="165055" y="393225"/>
            <a:ext cx="11513400" cy="959400"/>
          </a:xfrm>
          <a:prstGeom prst="rect">
            <a:avLst/>
          </a:prstGeom>
          <a:noFill/>
          <a:ln>
            <a:noFill/>
          </a:ln>
        </p:spPr>
        <p:txBody>
          <a:bodyPr anchorCtr="0" anchor="ctr" bIns="0" lIns="0" spcFirstLastPara="1" rIns="0" wrap="square" tIns="0">
            <a:normAutofit/>
          </a:bodyPr>
          <a:lstStyle/>
          <a:p>
            <a:pPr indent="0" lvl="0" marL="0" marR="0" rtl="0" algn="ctr">
              <a:lnSpc>
                <a:spcPct val="100000"/>
              </a:lnSpc>
              <a:spcBef>
                <a:spcPts val="0"/>
              </a:spcBef>
              <a:spcAft>
                <a:spcPts val="0"/>
              </a:spcAft>
              <a:buClr>
                <a:srgbClr val="FFC000"/>
              </a:buClr>
              <a:buSzPts val="2800"/>
              <a:buFont typeface="Rockwell"/>
              <a:buNone/>
            </a:pPr>
            <a:r>
              <a:rPr b="1" i="0" lang="en-US" sz="2800" u="none" cap="none" strike="noStrike">
                <a:solidFill>
                  <a:srgbClr val="FFC000"/>
                </a:solidFill>
                <a:latin typeface="Rockwell"/>
                <a:ea typeface="Rockwell"/>
                <a:cs typeface="Rockwell"/>
                <a:sym typeface="Rockwell"/>
              </a:rPr>
              <a:t>S</a:t>
            </a:r>
            <a:r>
              <a:rPr b="1" lang="en-US" sz="2800">
                <a:solidFill>
                  <a:srgbClr val="FFC000"/>
                </a:solidFill>
                <a:latin typeface="Rockwell"/>
                <a:ea typeface="Rockwell"/>
                <a:cs typeface="Rockwell"/>
                <a:sym typeface="Rockwell"/>
              </a:rPr>
              <a:t>TORIES NOT COMPLETED</a:t>
            </a:r>
            <a:endParaRPr b="0" i="0" sz="1400" u="none" cap="none" strike="noStrike">
              <a:solidFill>
                <a:srgbClr val="000000"/>
              </a:solidFill>
              <a:latin typeface="Arial"/>
              <a:ea typeface="Arial"/>
              <a:cs typeface="Arial"/>
              <a:sym typeface="Arial"/>
            </a:endParaRPr>
          </a:p>
        </p:txBody>
      </p:sp>
      <p:graphicFrame>
        <p:nvGraphicFramePr>
          <p:cNvPr id="340" name="Google Shape;340;g1bc3f61b462_0_28"/>
          <p:cNvGraphicFramePr/>
          <p:nvPr/>
        </p:nvGraphicFramePr>
        <p:xfrm>
          <a:off x="501938" y="1967151"/>
          <a:ext cx="3000000" cy="3000000"/>
        </p:xfrm>
        <a:graphic>
          <a:graphicData uri="http://schemas.openxmlformats.org/drawingml/2006/table">
            <a:tbl>
              <a:tblPr>
                <a:noFill/>
                <a:tableStyleId>{C890F4E3-8D47-40D9-BD44-2E6D90CBACA3}</a:tableStyleId>
              </a:tblPr>
              <a:tblGrid>
                <a:gridCol w="1320575"/>
                <a:gridCol w="1982250"/>
                <a:gridCol w="3639050"/>
                <a:gridCol w="4246250"/>
              </a:tblGrid>
              <a:tr h="909875">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USER STORY ID</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AS A</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I WANT TO</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Rockwell"/>
                          <a:ea typeface="Rockwell"/>
                          <a:cs typeface="Rockwell"/>
                          <a:sym typeface="Rockwell"/>
                        </a:rPr>
                        <a:t>SO THAT</a:t>
                      </a:r>
                      <a:endParaRPr b="1"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9900"/>
                    </a:solidFill>
                  </a:tcPr>
                </a:tc>
              </a:tr>
              <a:tr h="868675">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SRIW 1</a:t>
                      </a:r>
                      <a:r>
                        <a:rPr lang="en-US" sz="1200">
                          <a:latin typeface="Rockwell"/>
                          <a:ea typeface="Rockwell"/>
                          <a:cs typeface="Rockwell"/>
                          <a:sym typeface="Rockwell"/>
                        </a:rPr>
                        <a:t>12</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New social</a:t>
                      </a:r>
                      <a:r>
                        <a:rPr lang="en-US" sz="1200" u="none" cap="none" strike="noStrike">
                          <a:latin typeface="Rockwell"/>
                          <a:ea typeface="Rockwell"/>
                          <a:cs typeface="Rockwell"/>
                          <a:sym typeface="Rockwell"/>
                        </a:rPr>
                        <a:t> Investor</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a:latin typeface="Rockwell"/>
                          <a:ea typeface="Rockwell"/>
                          <a:cs typeface="Rockwell"/>
                          <a:sym typeface="Rockwell"/>
                        </a:rPr>
                        <a:t>Have a wishlist for the companies i have invested in or </a:t>
                      </a:r>
                      <a:r>
                        <a:rPr lang="en-US" sz="1200">
                          <a:latin typeface="Rockwell"/>
                          <a:ea typeface="Rockwell"/>
                          <a:cs typeface="Rockwell"/>
                          <a:sym typeface="Rockwell"/>
                        </a:rPr>
                        <a:t>companies</a:t>
                      </a:r>
                      <a:r>
                        <a:rPr lang="en-US" sz="1200">
                          <a:latin typeface="Rockwell"/>
                          <a:ea typeface="Rockwell"/>
                          <a:cs typeface="Rockwell"/>
                          <a:sym typeface="Rockwell"/>
                        </a:rPr>
                        <a:t> i plan to invest in</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US" sz="1200" u="none" cap="none" strike="noStrike">
                          <a:latin typeface="Rockwell"/>
                          <a:ea typeface="Rockwell"/>
                          <a:cs typeface="Rockwell"/>
                          <a:sym typeface="Rockwell"/>
                        </a:rPr>
                        <a:t>I can </a:t>
                      </a:r>
                      <a:r>
                        <a:rPr lang="en-US" sz="1200">
                          <a:latin typeface="Rockwell"/>
                          <a:ea typeface="Rockwell"/>
                          <a:cs typeface="Rockwell"/>
                          <a:sym typeface="Rockwell"/>
                        </a:rPr>
                        <a:t>keep a track on the companies of my interest</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r>
              <a:tr h="856950">
                <a:tc>
                  <a:txBody>
                    <a:bodyPr/>
                    <a:lstStyle/>
                    <a:p>
                      <a:pPr indent="0" lvl="0" marL="0" rtl="0" algn="l">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SRIW 114</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rtl="0" algn="l">
                        <a:lnSpc>
                          <a:spcPct val="115000"/>
                        </a:lnSpc>
                        <a:spcBef>
                          <a:spcPts val="0"/>
                        </a:spcBef>
                        <a:spcAft>
                          <a:spcPts val="0"/>
                        </a:spcAft>
                        <a:buClr>
                          <a:schemeClr val="dk1"/>
                        </a:buClr>
                        <a:buSzPts val="1200"/>
                        <a:buFont typeface="Arial"/>
                        <a:buNone/>
                      </a:pPr>
                      <a:r>
                        <a:rPr lang="en-US" sz="1200">
                          <a:solidFill>
                            <a:schemeClr val="dk1"/>
                          </a:solidFill>
                          <a:latin typeface="Rockwell"/>
                          <a:ea typeface="Rockwell"/>
                          <a:cs typeface="Rockwell"/>
                          <a:sym typeface="Rockwell"/>
                        </a:rPr>
                        <a:t>Investment advisor</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None/>
                      </a:pPr>
                      <a:r>
                        <a:rPr lang="en-US" sz="1200">
                          <a:latin typeface="Rockwell"/>
                          <a:ea typeface="Rockwell"/>
                          <a:cs typeface="Rockwell"/>
                          <a:sym typeface="Rockwell"/>
                        </a:rPr>
                        <a:t>Be able to share my </a:t>
                      </a:r>
                      <a:r>
                        <a:rPr lang="en-US" sz="1200">
                          <a:latin typeface="Rockwell"/>
                          <a:ea typeface="Rockwell"/>
                          <a:cs typeface="Rockwell"/>
                          <a:sym typeface="Rockwell"/>
                        </a:rPr>
                        <a:t>Wishlist</a:t>
                      </a:r>
                      <a:r>
                        <a:rPr lang="en-US" sz="1200">
                          <a:latin typeface="Rockwell"/>
                          <a:ea typeface="Rockwell"/>
                          <a:cs typeface="Rockwell"/>
                          <a:sym typeface="Rockwell"/>
                        </a:rPr>
                        <a:t> portfolio to my clients</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c>
                  <a:txBody>
                    <a:bodyPr/>
                    <a:lstStyle/>
                    <a:p>
                      <a:pPr indent="0" lvl="0" marL="0" marR="0" rtl="0" algn="l">
                        <a:lnSpc>
                          <a:spcPct val="115000"/>
                        </a:lnSpc>
                        <a:spcBef>
                          <a:spcPts val="0"/>
                        </a:spcBef>
                        <a:spcAft>
                          <a:spcPts val="0"/>
                        </a:spcAft>
                        <a:buNone/>
                      </a:pPr>
                      <a:r>
                        <a:rPr lang="en-US" sz="1200">
                          <a:latin typeface="Rockwell"/>
                          <a:ea typeface="Rockwell"/>
                          <a:cs typeface="Rockwell"/>
                          <a:sym typeface="Rockwell"/>
                        </a:rPr>
                        <a:t>My client can refer to the </a:t>
                      </a:r>
                      <a:r>
                        <a:rPr lang="en-US" sz="1200">
                          <a:latin typeface="Rockwell"/>
                          <a:ea typeface="Rockwell"/>
                          <a:cs typeface="Rockwell"/>
                          <a:sym typeface="Rockwell"/>
                        </a:rPr>
                        <a:t>companies</a:t>
                      </a:r>
                      <a:r>
                        <a:rPr lang="en-US" sz="1200">
                          <a:latin typeface="Rockwell"/>
                          <a:ea typeface="Rockwell"/>
                          <a:cs typeface="Rockwell"/>
                          <a:sym typeface="Rockwell"/>
                        </a:rPr>
                        <a:t> and the data related with them for their reference</a:t>
                      </a:r>
                      <a:endParaRPr sz="1200" u="none" cap="none" strike="noStrike">
                        <a:latin typeface="Rockwell"/>
                        <a:ea typeface="Rockwell"/>
                        <a:cs typeface="Rockwell"/>
                        <a:sym typeface="Rockwell"/>
                      </a:endParaRPr>
                    </a:p>
                  </a:txBody>
                  <a:tcPr marT="91425" marB="91425"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8D8D8"/>
                    </a:solidFill>
                  </a:tcPr>
                </a:tc>
              </a:tr>
            </a:tbl>
          </a:graphicData>
        </a:graphic>
      </p:graphicFrame>
      <p:sp>
        <p:nvSpPr>
          <p:cNvPr id="341" name="Google Shape;341;g1bc3f61b462_0_28"/>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3"/>
          <p:cNvSpPr txBox="1"/>
          <p:nvPr>
            <p:ph type="ctrTitle"/>
          </p:nvPr>
        </p:nvSpPr>
        <p:spPr>
          <a:xfrm>
            <a:off x="2197100" y="1079500"/>
            <a:ext cx="7797900" cy="2138400"/>
          </a:xfrm>
          <a:prstGeom prst="rect">
            <a:avLst/>
          </a:prstGeom>
          <a:noFill/>
          <a:ln>
            <a:noFill/>
          </a:ln>
        </p:spPr>
        <p:txBody>
          <a:bodyPr anchorCtr="0" anchor="b" bIns="0" lIns="0" spcFirstLastPara="1" rIns="0" wrap="square" tIns="0">
            <a:normAutofit/>
          </a:bodyPr>
          <a:lstStyle/>
          <a:p>
            <a:pPr indent="0" lvl="0" marL="0" rtl="0" algn="l">
              <a:lnSpc>
                <a:spcPct val="115000"/>
              </a:lnSpc>
              <a:spcBef>
                <a:spcPts val="0"/>
              </a:spcBef>
              <a:spcAft>
                <a:spcPts val="0"/>
              </a:spcAft>
              <a:buClr>
                <a:schemeClr val="dk1"/>
              </a:buClr>
              <a:buSzPts val="1100"/>
              <a:buFont typeface="Arial"/>
              <a:buNone/>
            </a:pPr>
            <a:r>
              <a:rPr b="1" lang="en-US" sz="3600">
                <a:solidFill>
                  <a:srgbClr val="FFC000"/>
                </a:solidFill>
                <a:latin typeface="Maven Pro"/>
                <a:ea typeface="Maven Pro"/>
                <a:cs typeface="Maven Pro"/>
                <a:sym typeface="Maven Pro"/>
              </a:rPr>
              <a:t>METRICS </a:t>
            </a:r>
            <a:endParaRPr b="1" sz="3600">
              <a:solidFill>
                <a:srgbClr val="FFC000"/>
              </a:solidFill>
              <a:latin typeface="Maven Pro"/>
              <a:ea typeface="Maven Pro"/>
              <a:cs typeface="Maven Pro"/>
              <a:sym typeface="Maven Pro"/>
            </a:endParaRPr>
          </a:p>
          <a:p>
            <a:pPr indent="0" lvl="0" marL="0" rtl="0" algn="l">
              <a:lnSpc>
                <a:spcPct val="115000"/>
              </a:lnSpc>
              <a:spcBef>
                <a:spcPts val="0"/>
              </a:spcBef>
              <a:spcAft>
                <a:spcPts val="0"/>
              </a:spcAft>
              <a:buClr>
                <a:schemeClr val="dk1"/>
              </a:buClr>
              <a:buSzPts val="1100"/>
              <a:buFont typeface="Arial"/>
              <a:buNone/>
            </a:pPr>
            <a:r>
              <a:rPr b="1" lang="en-US" sz="1500">
                <a:solidFill>
                  <a:srgbClr val="FFC000"/>
                </a:solidFill>
                <a:latin typeface="Maven Pro"/>
                <a:ea typeface="Maven Pro"/>
                <a:cs typeface="Maven Pro"/>
                <a:sym typeface="Maven Pro"/>
              </a:rPr>
              <a:t>TEAM VELOCITY</a:t>
            </a:r>
            <a:endParaRPr b="1" sz="1500">
              <a:solidFill>
                <a:srgbClr val="FFC000"/>
              </a:solidFill>
              <a:latin typeface="Maven Pro"/>
              <a:ea typeface="Maven Pro"/>
              <a:cs typeface="Maven Pro"/>
              <a:sym typeface="Maven Pro"/>
            </a:endParaRPr>
          </a:p>
          <a:p>
            <a:pPr indent="0" lvl="0" marL="0" rtl="0" algn="l">
              <a:lnSpc>
                <a:spcPct val="115000"/>
              </a:lnSpc>
              <a:spcBef>
                <a:spcPts val="0"/>
              </a:spcBef>
              <a:spcAft>
                <a:spcPts val="0"/>
              </a:spcAft>
              <a:buClr>
                <a:schemeClr val="dk1"/>
              </a:buClr>
              <a:buSzPts val="1100"/>
              <a:buFont typeface="Arial"/>
              <a:buNone/>
            </a:pPr>
            <a:r>
              <a:rPr b="1" lang="en-US" sz="1500">
                <a:solidFill>
                  <a:srgbClr val="FFC000"/>
                </a:solidFill>
                <a:latin typeface="Maven Pro"/>
                <a:ea typeface="Maven Pro"/>
                <a:cs typeface="Maven Pro"/>
                <a:sym typeface="Maven Pro"/>
              </a:rPr>
              <a:t>BURNDOWN CHARTS</a:t>
            </a:r>
            <a:endParaRPr b="1" sz="1500">
              <a:solidFill>
                <a:srgbClr val="FFC000"/>
              </a:solidFill>
              <a:latin typeface="Maven Pro"/>
              <a:ea typeface="Maven Pro"/>
              <a:cs typeface="Maven Pro"/>
              <a:sym typeface="Maven Pro"/>
            </a:endParaRPr>
          </a:p>
          <a:p>
            <a:pPr indent="0" lvl="0" marL="0" rtl="0" algn="l">
              <a:lnSpc>
                <a:spcPct val="115000"/>
              </a:lnSpc>
              <a:spcBef>
                <a:spcPts val="0"/>
              </a:spcBef>
              <a:spcAft>
                <a:spcPts val="0"/>
              </a:spcAft>
              <a:buSzPts val="2800"/>
              <a:buNone/>
            </a:pPr>
            <a:r>
              <a:rPr b="1" lang="en-US" sz="1500">
                <a:solidFill>
                  <a:srgbClr val="FFC000"/>
                </a:solidFill>
                <a:latin typeface="Maven Pro"/>
                <a:ea typeface="Maven Pro"/>
                <a:cs typeface="Maven Pro"/>
                <a:sym typeface="Maven Pro"/>
              </a:rPr>
              <a:t>COMMITTED/ COMPLETED RATIO</a:t>
            </a:r>
            <a:r>
              <a:rPr b="1" lang="en-US" sz="2100">
                <a:solidFill>
                  <a:srgbClr val="FFC000"/>
                </a:solidFill>
                <a:latin typeface="Maven Pro"/>
                <a:ea typeface="Maven Pro"/>
                <a:cs typeface="Maven Pro"/>
                <a:sym typeface="Maven Pro"/>
              </a:rPr>
              <a:t> </a:t>
            </a:r>
            <a:endParaRPr>
              <a:solidFill>
                <a:srgbClr val="FFC000"/>
              </a:solidFill>
            </a:endParaRPr>
          </a:p>
        </p:txBody>
      </p:sp>
      <p:sp>
        <p:nvSpPr>
          <p:cNvPr id="347" name="Google Shape;347;p23"/>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1" name="Shape 351"/>
        <p:cNvGrpSpPr/>
        <p:nvPr/>
      </p:nvGrpSpPr>
      <p:grpSpPr>
        <a:xfrm>
          <a:off x="0" y="0"/>
          <a:ext cx="0" cy="0"/>
          <a:chOff x="0" y="0"/>
          <a:chExt cx="0" cy="0"/>
        </a:xfrm>
      </p:grpSpPr>
      <p:sp>
        <p:nvSpPr>
          <p:cNvPr id="352" name="Google Shape;352;p24"/>
          <p:cNvSpPr/>
          <p:nvPr/>
        </p:nvSpPr>
        <p:spPr>
          <a:xfrm>
            <a:off x="0" y="13"/>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353" name="Google Shape;353;p24"/>
          <p:cNvSpPr txBox="1"/>
          <p:nvPr/>
        </p:nvSpPr>
        <p:spPr>
          <a:xfrm>
            <a:off x="9660600" y="296850"/>
            <a:ext cx="2291700" cy="1391400"/>
          </a:xfrm>
          <a:prstGeom prst="rect">
            <a:avLst/>
          </a:prstGeom>
          <a:noFill/>
          <a:ln>
            <a:noFill/>
          </a:ln>
        </p:spPr>
        <p:txBody>
          <a:bodyPr anchorCtr="0" anchor="b" bIns="0" lIns="0" spcFirstLastPara="1" rIns="0" wrap="square" tIns="0">
            <a:normAutofit/>
          </a:bodyPr>
          <a:lstStyle/>
          <a:p>
            <a:pPr indent="0" lvl="0" marL="0" marR="0" rtl="0" algn="ctr">
              <a:lnSpc>
                <a:spcPct val="100000"/>
              </a:lnSpc>
              <a:spcBef>
                <a:spcPts val="0"/>
              </a:spcBef>
              <a:spcAft>
                <a:spcPts val="0"/>
              </a:spcAft>
              <a:buClr>
                <a:srgbClr val="FFC000"/>
              </a:buClr>
              <a:buSzPts val="2800"/>
              <a:buFont typeface="Rockwell"/>
              <a:buNone/>
            </a:pPr>
            <a:r>
              <a:rPr b="1" i="0" lang="en-US" sz="2800" u="none" cap="none" strike="noStrike">
                <a:solidFill>
                  <a:srgbClr val="FFC000"/>
                </a:solidFill>
                <a:latin typeface="Rockwell"/>
                <a:ea typeface="Rockwell"/>
                <a:cs typeface="Rockwell"/>
                <a:sym typeface="Rockwell"/>
              </a:rPr>
              <a:t>SPRINT </a:t>
            </a:r>
            <a:r>
              <a:rPr b="1" lang="en-US" sz="2800">
                <a:solidFill>
                  <a:srgbClr val="FFC000"/>
                </a:solidFill>
                <a:latin typeface="Rockwell"/>
                <a:ea typeface="Rockwell"/>
                <a:cs typeface="Rockwell"/>
                <a:sym typeface="Rockwell"/>
              </a:rPr>
              <a:t>8</a:t>
            </a:r>
            <a:r>
              <a:rPr b="1" i="0" lang="en-US" sz="2800" u="none" cap="none" strike="noStrike">
                <a:solidFill>
                  <a:srgbClr val="FFC000"/>
                </a:solidFill>
                <a:latin typeface="Rockwell"/>
                <a:ea typeface="Rockwell"/>
                <a:cs typeface="Rockwell"/>
                <a:sym typeface="Rockwell"/>
              </a:rPr>
              <a:t>:</a:t>
            </a:r>
            <a:br>
              <a:rPr b="0" i="0" lang="en-US" sz="2800" u="none" cap="none" strike="noStrike">
                <a:solidFill>
                  <a:schemeClr val="lt1"/>
                </a:solidFill>
                <a:latin typeface="Rockwell"/>
                <a:ea typeface="Rockwell"/>
                <a:cs typeface="Rockwell"/>
                <a:sym typeface="Rockwell"/>
              </a:rPr>
            </a:br>
            <a:r>
              <a:rPr lang="en-US" sz="2800">
                <a:solidFill>
                  <a:schemeClr val="lt1"/>
                </a:solidFill>
                <a:latin typeface="Rockwell"/>
                <a:ea typeface="Rockwell"/>
                <a:cs typeface="Rockwell"/>
                <a:sym typeface="Rockwell"/>
              </a:rPr>
              <a:t>Team Velocity</a:t>
            </a:r>
            <a:endParaRPr b="0" i="0" sz="1400" u="none" cap="none" strike="noStrike">
              <a:solidFill>
                <a:srgbClr val="000000"/>
              </a:solidFill>
              <a:latin typeface="Arial"/>
              <a:ea typeface="Arial"/>
              <a:cs typeface="Arial"/>
              <a:sym typeface="Arial"/>
            </a:endParaRPr>
          </a:p>
        </p:txBody>
      </p:sp>
      <p:grpSp>
        <p:nvGrpSpPr>
          <p:cNvPr id="354" name="Google Shape;354;p24"/>
          <p:cNvGrpSpPr/>
          <p:nvPr/>
        </p:nvGrpSpPr>
        <p:grpSpPr>
          <a:xfrm>
            <a:off x="516605" y="116049"/>
            <a:ext cx="8381860" cy="6625945"/>
            <a:chOff x="204980" y="1442173"/>
            <a:chExt cx="11513544" cy="5091789"/>
          </a:xfrm>
        </p:grpSpPr>
        <p:pic>
          <p:nvPicPr>
            <p:cNvPr descr="An abstract genetic concept" id="355" name="Google Shape;355;p24"/>
            <p:cNvPicPr preferRelativeResize="0"/>
            <p:nvPr/>
          </p:nvPicPr>
          <p:blipFill rotWithShape="1">
            <a:blip r:embed="rId3">
              <a:alphaModFix/>
            </a:blip>
            <a:srcRect b="0" l="21185" r="21180" t="0"/>
            <a:stretch/>
          </p:blipFill>
          <p:spPr>
            <a:xfrm>
              <a:off x="204980" y="1442173"/>
              <a:ext cx="11513544" cy="5091789"/>
            </a:xfrm>
            <a:prstGeom prst="rect">
              <a:avLst/>
            </a:prstGeom>
            <a:noFill/>
            <a:ln>
              <a:noFill/>
            </a:ln>
          </p:spPr>
        </p:pic>
        <p:sp>
          <p:nvSpPr>
            <p:cNvPr id="356" name="Google Shape;356;p24"/>
            <p:cNvSpPr/>
            <p:nvPr/>
          </p:nvSpPr>
          <p:spPr>
            <a:xfrm>
              <a:off x="326764" y="1565663"/>
              <a:ext cx="11269800" cy="4844700"/>
            </a:xfrm>
            <a:prstGeom prst="rect">
              <a:avLst/>
            </a:prstGeom>
            <a:solidFill>
              <a:srgbClr val="DDEEF2"/>
            </a:solidFill>
            <a:ln cap="flat" cmpd="sng" w="10775">
              <a:solidFill>
                <a:srgbClr val="63619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dk1"/>
                </a:solidFill>
                <a:latin typeface="Avenir"/>
                <a:ea typeface="Avenir"/>
                <a:cs typeface="Avenir"/>
                <a:sym typeface="Avenir"/>
              </a:endParaRPr>
            </a:p>
            <a:p>
              <a:pPr indent="-171450" lvl="0" marL="285750" marR="0" rtl="0" algn="ctr">
                <a:lnSpc>
                  <a:spcPct val="100000"/>
                </a:lnSpc>
                <a:spcBef>
                  <a:spcPts val="0"/>
                </a:spcBef>
                <a:spcAft>
                  <a:spcPts val="0"/>
                </a:spcAft>
                <a:buClr>
                  <a:schemeClr val="lt1"/>
                </a:buClr>
                <a:buSzPts val="1800"/>
                <a:buFont typeface="Arial"/>
                <a:buNone/>
              </a:pPr>
              <a:r>
                <a:t/>
              </a:r>
              <a:endParaRPr b="1" i="0" sz="1800" u="none" cap="none" strike="noStrike">
                <a:solidFill>
                  <a:schemeClr val="dk1"/>
                </a:solidFill>
                <a:latin typeface="Avenir"/>
                <a:ea typeface="Avenir"/>
                <a:cs typeface="Avenir"/>
                <a:sym typeface="Avenir"/>
              </a:endParaRPr>
            </a:p>
            <a:p>
              <a:pPr indent="-171450" lvl="0" marL="285750" marR="0" rtl="0" algn="l">
                <a:lnSpc>
                  <a:spcPct val="100000"/>
                </a:lnSpc>
                <a:spcBef>
                  <a:spcPts val="0"/>
                </a:spcBef>
                <a:spcAft>
                  <a:spcPts val="0"/>
                </a:spcAft>
                <a:buClr>
                  <a:schemeClr val="lt1"/>
                </a:buClr>
                <a:buSzPts val="1800"/>
                <a:buFont typeface="Arial"/>
                <a:buNone/>
              </a:pPr>
              <a:r>
                <a:t/>
              </a:r>
              <a:endParaRPr b="0" i="0" sz="1800" u="none" cap="none" strike="noStrike">
                <a:solidFill>
                  <a:schemeClr val="lt1"/>
                </a:solidFill>
                <a:latin typeface="Avenir"/>
                <a:ea typeface="Avenir"/>
                <a:cs typeface="Avenir"/>
                <a:sym typeface="Avenir"/>
              </a:endParaRPr>
            </a:p>
          </p:txBody>
        </p:sp>
      </p:grpSp>
      <p:sp>
        <p:nvSpPr>
          <p:cNvPr id="357" name="Google Shape;357;p24"/>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pic>
        <p:nvPicPr>
          <p:cNvPr id="358" name="Google Shape;358;p24"/>
          <p:cNvPicPr preferRelativeResize="0"/>
          <p:nvPr/>
        </p:nvPicPr>
        <p:blipFill rotWithShape="1">
          <a:blip r:embed="rId4">
            <a:alphaModFix/>
          </a:blip>
          <a:srcRect b="0" l="0" r="0" t="15160"/>
          <a:stretch/>
        </p:blipFill>
        <p:spPr>
          <a:xfrm>
            <a:off x="966288" y="476575"/>
            <a:ext cx="7482500" cy="3021811"/>
          </a:xfrm>
          <a:prstGeom prst="rect">
            <a:avLst/>
          </a:prstGeom>
          <a:noFill/>
          <a:ln cap="flat" cmpd="sng" w="9525">
            <a:solidFill>
              <a:schemeClr val="dk2"/>
            </a:solidFill>
            <a:prstDash val="solid"/>
            <a:round/>
            <a:headEnd len="sm" w="sm" type="none"/>
            <a:tailEnd len="sm" w="sm" type="none"/>
          </a:ln>
        </p:spPr>
      </p:pic>
      <p:pic>
        <p:nvPicPr>
          <p:cNvPr id="359" name="Google Shape;359;p24"/>
          <p:cNvPicPr preferRelativeResize="0"/>
          <p:nvPr/>
        </p:nvPicPr>
        <p:blipFill>
          <a:blip r:embed="rId5">
            <a:alphaModFix/>
          </a:blip>
          <a:stretch>
            <a:fillRect/>
          </a:stretch>
        </p:blipFill>
        <p:spPr>
          <a:xfrm>
            <a:off x="987825" y="3731226"/>
            <a:ext cx="7482500" cy="2617825"/>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3"/>
          <p:cNvSpPr/>
          <p:nvPr/>
        </p:nvSpPr>
        <p:spPr>
          <a:xfrm>
            <a:off x="0" y="269063"/>
            <a:ext cx="12192000" cy="8223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4400"/>
              <a:buFont typeface="Arial"/>
              <a:buNone/>
            </a:pPr>
            <a:r>
              <a:rPr b="1" i="0" lang="en-US" sz="4400" u="none" cap="none" strike="noStrike">
                <a:solidFill>
                  <a:srgbClr val="FFC000"/>
                </a:solidFill>
                <a:latin typeface="Rockwell"/>
                <a:ea typeface="Rockwell"/>
                <a:cs typeface="Rockwell"/>
                <a:sym typeface="Rockwell"/>
              </a:rPr>
              <a:t>Team Members</a:t>
            </a:r>
            <a:endParaRPr b="0" i="0" sz="1400" u="none" cap="none" strike="noStrike">
              <a:solidFill>
                <a:srgbClr val="000000"/>
              </a:solidFill>
              <a:latin typeface="Arial"/>
              <a:ea typeface="Arial"/>
              <a:cs typeface="Arial"/>
              <a:sym typeface="Arial"/>
            </a:endParaRPr>
          </a:p>
        </p:txBody>
      </p:sp>
      <p:pic>
        <p:nvPicPr>
          <p:cNvPr id="131" name="Google Shape;131;p3"/>
          <p:cNvPicPr preferRelativeResize="0"/>
          <p:nvPr/>
        </p:nvPicPr>
        <p:blipFill rotWithShape="1">
          <a:blip r:embed="rId3">
            <a:alphaModFix/>
          </a:blip>
          <a:srcRect b="0" l="0" r="0" t="0"/>
          <a:stretch/>
        </p:blipFill>
        <p:spPr>
          <a:xfrm>
            <a:off x="191850" y="1377175"/>
            <a:ext cx="1554300" cy="2083800"/>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568"/>
              </a:srgbClr>
            </a:outerShdw>
          </a:effectLst>
        </p:spPr>
      </p:pic>
      <p:pic>
        <p:nvPicPr>
          <p:cNvPr id="132" name="Google Shape;132;p3"/>
          <p:cNvPicPr preferRelativeResize="0"/>
          <p:nvPr/>
        </p:nvPicPr>
        <p:blipFill rotWithShape="1">
          <a:blip r:embed="rId4">
            <a:alphaModFix/>
          </a:blip>
          <a:srcRect b="57293" l="36871" r="22268" t="4179"/>
          <a:stretch/>
        </p:blipFill>
        <p:spPr>
          <a:xfrm>
            <a:off x="2027950" y="1340925"/>
            <a:ext cx="1554300" cy="2172900"/>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568"/>
              </a:srgbClr>
            </a:outerShdw>
          </a:effectLst>
        </p:spPr>
      </p:pic>
      <p:pic>
        <p:nvPicPr>
          <p:cNvPr id="133" name="Google Shape;133;p3"/>
          <p:cNvPicPr preferRelativeResize="0"/>
          <p:nvPr/>
        </p:nvPicPr>
        <p:blipFill rotWithShape="1">
          <a:blip r:embed="rId5">
            <a:alphaModFix/>
          </a:blip>
          <a:srcRect b="70749" l="28769" r="26824" t="1027"/>
          <a:stretch/>
        </p:blipFill>
        <p:spPr>
          <a:xfrm>
            <a:off x="4071250" y="1377175"/>
            <a:ext cx="1554300" cy="2024700"/>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568"/>
              </a:srgbClr>
            </a:outerShdw>
          </a:effectLst>
        </p:spPr>
      </p:pic>
      <p:pic>
        <p:nvPicPr>
          <p:cNvPr id="134" name="Google Shape;134;p3"/>
          <p:cNvPicPr preferRelativeResize="0"/>
          <p:nvPr/>
        </p:nvPicPr>
        <p:blipFill rotWithShape="1">
          <a:blip r:embed="rId6">
            <a:alphaModFix/>
          </a:blip>
          <a:srcRect b="50853" l="21579" r="23645" t="3937"/>
          <a:stretch/>
        </p:blipFill>
        <p:spPr>
          <a:xfrm>
            <a:off x="7947650" y="1301675"/>
            <a:ext cx="1711500" cy="2024700"/>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568"/>
              </a:srgbClr>
            </a:outerShdw>
          </a:effectLst>
        </p:spPr>
      </p:pic>
      <p:sp>
        <p:nvSpPr>
          <p:cNvPr id="135" name="Google Shape;135;p3"/>
          <p:cNvSpPr/>
          <p:nvPr/>
        </p:nvSpPr>
        <p:spPr>
          <a:xfrm>
            <a:off x="34725" y="3444500"/>
            <a:ext cx="2060400" cy="822300"/>
          </a:xfrm>
          <a:prstGeom prst="rect">
            <a:avLst/>
          </a:prstGeom>
          <a:noFill/>
          <a:ln>
            <a:noFill/>
          </a:ln>
        </p:spPr>
        <p:txBody>
          <a:bodyPr anchorCtr="0" anchor="t" bIns="45700" lIns="91425" spcFirstLastPara="1" rIns="91425" wrap="square" tIns="45700">
            <a:noAutofit/>
          </a:bodyPr>
          <a:lstStyle/>
          <a:p>
            <a:pPr indent="-228600" lvl="0" marL="228600" marR="0" rtl="0" algn="ctr">
              <a:lnSpc>
                <a:spcPct val="90000"/>
              </a:lnSpc>
              <a:spcBef>
                <a:spcPts val="0"/>
              </a:spcBef>
              <a:spcAft>
                <a:spcPts val="0"/>
              </a:spcAft>
              <a:buClr>
                <a:srgbClr val="000000"/>
              </a:buClr>
              <a:buSzPts val="2000"/>
              <a:buFont typeface="Arial"/>
              <a:buNone/>
            </a:pPr>
            <a:r>
              <a:rPr b="1" i="0" lang="en-US" sz="2000" u="none" cap="none" strike="noStrike">
                <a:solidFill>
                  <a:srgbClr val="B5B5A2"/>
                </a:solidFill>
                <a:latin typeface="Avenir"/>
                <a:ea typeface="Avenir"/>
                <a:cs typeface="Avenir"/>
                <a:sym typeface="Avenir"/>
              </a:rPr>
              <a:t>Jephthe Louis-Jacques</a:t>
            </a:r>
            <a:endParaRPr b="0" i="0" sz="1400" u="none" cap="none" strike="noStrike">
              <a:solidFill>
                <a:srgbClr val="000000"/>
              </a:solidFill>
              <a:latin typeface="Arial"/>
              <a:ea typeface="Arial"/>
              <a:cs typeface="Arial"/>
              <a:sym typeface="Arial"/>
            </a:endParaRPr>
          </a:p>
        </p:txBody>
      </p:sp>
      <p:sp>
        <p:nvSpPr>
          <p:cNvPr id="136" name="Google Shape;136;p3"/>
          <p:cNvSpPr/>
          <p:nvPr/>
        </p:nvSpPr>
        <p:spPr>
          <a:xfrm>
            <a:off x="207175" y="4251950"/>
            <a:ext cx="1887900" cy="6381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000000"/>
              </a:buClr>
              <a:buSzPts val="1800"/>
              <a:buFont typeface="Arial"/>
              <a:buNone/>
            </a:pPr>
            <a:r>
              <a:rPr b="0" i="0" lang="en-US" sz="1800" u="none" cap="none" strike="noStrike">
                <a:solidFill>
                  <a:srgbClr val="D9C4B1"/>
                </a:solidFill>
                <a:latin typeface="Avenir"/>
                <a:ea typeface="Avenir"/>
                <a:cs typeface="Avenir"/>
                <a:sym typeface="Avenir"/>
              </a:rPr>
              <a:t>Scrum Master</a:t>
            </a:r>
            <a:endParaRPr b="0" i="0" sz="1400" u="none" cap="none" strike="noStrike">
              <a:solidFill>
                <a:srgbClr val="000000"/>
              </a:solidFill>
              <a:latin typeface="Arial"/>
              <a:ea typeface="Arial"/>
              <a:cs typeface="Arial"/>
              <a:sym typeface="Arial"/>
            </a:endParaRPr>
          </a:p>
        </p:txBody>
      </p:sp>
      <p:sp>
        <p:nvSpPr>
          <p:cNvPr id="137" name="Google Shape;137;p3"/>
          <p:cNvSpPr/>
          <p:nvPr/>
        </p:nvSpPr>
        <p:spPr>
          <a:xfrm>
            <a:off x="2213949" y="3474375"/>
            <a:ext cx="1315800" cy="3657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000000"/>
              </a:buClr>
              <a:buSzPts val="2000"/>
              <a:buFont typeface="Arial"/>
              <a:buNone/>
            </a:pPr>
            <a:r>
              <a:rPr b="1" i="0" lang="en-US" sz="2000" u="none" cap="none" strike="noStrike">
                <a:solidFill>
                  <a:srgbClr val="B5B5A2"/>
                </a:solidFill>
                <a:latin typeface="Avenir"/>
                <a:ea typeface="Avenir"/>
                <a:cs typeface="Avenir"/>
                <a:sym typeface="Avenir"/>
              </a:rPr>
              <a:t>Harshal Patil</a:t>
            </a:r>
            <a:endParaRPr b="0" i="0" sz="1400" u="none" cap="none" strike="noStrike">
              <a:solidFill>
                <a:srgbClr val="000000"/>
              </a:solidFill>
              <a:latin typeface="Arial"/>
              <a:ea typeface="Arial"/>
              <a:cs typeface="Arial"/>
              <a:sym typeface="Arial"/>
            </a:endParaRPr>
          </a:p>
        </p:txBody>
      </p:sp>
      <p:sp>
        <p:nvSpPr>
          <p:cNvPr id="138" name="Google Shape;138;p3"/>
          <p:cNvSpPr/>
          <p:nvPr/>
        </p:nvSpPr>
        <p:spPr>
          <a:xfrm>
            <a:off x="2219654" y="4246316"/>
            <a:ext cx="1724700" cy="6381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000000"/>
              </a:buClr>
              <a:buSzPts val="1800"/>
              <a:buFont typeface="Arial"/>
              <a:buNone/>
            </a:pPr>
            <a:r>
              <a:rPr b="0" i="0" lang="en-US" sz="1800" u="none" cap="none" strike="noStrike">
                <a:solidFill>
                  <a:srgbClr val="D9C4B1"/>
                </a:solidFill>
                <a:latin typeface="Avenir"/>
                <a:ea typeface="Avenir"/>
                <a:cs typeface="Avenir"/>
                <a:sym typeface="Avenir"/>
              </a:rPr>
              <a:t>Developer</a:t>
            </a:r>
            <a:endParaRPr b="0" i="0" sz="1400" u="none" cap="none" strike="noStrike">
              <a:solidFill>
                <a:srgbClr val="000000"/>
              </a:solidFill>
              <a:latin typeface="Arial"/>
              <a:ea typeface="Arial"/>
              <a:cs typeface="Arial"/>
              <a:sym typeface="Arial"/>
            </a:endParaRPr>
          </a:p>
        </p:txBody>
      </p:sp>
      <p:sp>
        <p:nvSpPr>
          <p:cNvPr id="139" name="Google Shape;139;p3"/>
          <p:cNvSpPr/>
          <p:nvPr/>
        </p:nvSpPr>
        <p:spPr>
          <a:xfrm>
            <a:off x="3992650" y="3474375"/>
            <a:ext cx="1711500" cy="365700"/>
          </a:xfrm>
          <a:prstGeom prst="rect">
            <a:avLst/>
          </a:prstGeom>
          <a:noFill/>
          <a:ln>
            <a:noFill/>
          </a:ln>
        </p:spPr>
        <p:txBody>
          <a:bodyPr anchorCtr="0" anchor="t" bIns="45700" lIns="91425" spcFirstLastPara="1" rIns="91425" wrap="square" tIns="45700">
            <a:noAutofit/>
          </a:bodyPr>
          <a:lstStyle/>
          <a:p>
            <a:pPr indent="-228600" lvl="0" marL="228600" marR="0" rtl="0" algn="ctr">
              <a:lnSpc>
                <a:spcPct val="90000"/>
              </a:lnSpc>
              <a:spcBef>
                <a:spcPts val="0"/>
              </a:spcBef>
              <a:spcAft>
                <a:spcPts val="0"/>
              </a:spcAft>
              <a:buClr>
                <a:srgbClr val="000000"/>
              </a:buClr>
              <a:buSzPts val="2000"/>
              <a:buFont typeface="Arial"/>
              <a:buNone/>
            </a:pPr>
            <a:r>
              <a:rPr b="1" i="0" lang="en-US" sz="2000" u="none" cap="none" strike="noStrike">
                <a:solidFill>
                  <a:srgbClr val="B5B5A2"/>
                </a:solidFill>
                <a:latin typeface="Avenir"/>
                <a:ea typeface="Avenir"/>
                <a:cs typeface="Avenir"/>
                <a:sym typeface="Avenir"/>
              </a:rPr>
              <a:t>Samarth Yadav</a:t>
            </a:r>
            <a:endParaRPr b="0" i="0" sz="1400" u="none" cap="none" strike="noStrike">
              <a:solidFill>
                <a:srgbClr val="000000"/>
              </a:solidFill>
              <a:latin typeface="Arial"/>
              <a:ea typeface="Arial"/>
              <a:cs typeface="Arial"/>
              <a:sym typeface="Arial"/>
            </a:endParaRPr>
          </a:p>
        </p:txBody>
      </p:sp>
      <p:sp>
        <p:nvSpPr>
          <p:cNvPr id="140" name="Google Shape;140;p3"/>
          <p:cNvSpPr/>
          <p:nvPr/>
        </p:nvSpPr>
        <p:spPr>
          <a:xfrm>
            <a:off x="7960375" y="4246325"/>
            <a:ext cx="1887900" cy="6381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000000"/>
              </a:buClr>
              <a:buSzPts val="1800"/>
              <a:buFont typeface="Arial"/>
              <a:buNone/>
            </a:pPr>
            <a:r>
              <a:rPr b="0" i="0" lang="en-US" sz="1800" u="none" cap="none" strike="noStrike">
                <a:solidFill>
                  <a:srgbClr val="D9C4B1"/>
                </a:solidFill>
                <a:latin typeface="Avenir"/>
                <a:ea typeface="Avenir"/>
                <a:cs typeface="Avenir"/>
                <a:sym typeface="Avenir"/>
              </a:rPr>
              <a:t>Cloud</a:t>
            </a:r>
            <a:r>
              <a:rPr b="0" i="0" lang="en-US" sz="1800" u="none" cap="none" strike="noStrike">
                <a:solidFill>
                  <a:srgbClr val="31394D"/>
                </a:solidFill>
                <a:latin typeface="Avenir"/>
                <a:ea typeface="Avenir"/>
                <a:cs typeface="Avenir"/>
                <a:sym typeface="Avenir"/>
              </a:rPr>
              <a:t> </a:t>
            </a:r>
            <a:r>
              <a:rPr b="0" i="0" lang="en-US" sz="1800" u="none" cap="none" strike="noStrike">
                <a:solidFill>
                  <a:srgbClr val="D9C4B1"/>
                </a:solidFill>
                <a:latin typeface="Avenir"/>
                <a:ea typeface="Avenir"/>
                <a:cs typeface="Avenir"/>
                <a:sym typeface="Avenir"/>
              </a:rPr>
              <a:t>Engineer</a:t>
            </a:r>
            <a:endParaRPr b="0" i="0" sz="1400" u="none" cap="none" strike="noStrike">
              <a:solidFill>
                <a:srgbClr val="000000"/>
              </a:solidFill>
              <a:latin typeface="Arial"/>
              <a:ea typeface="Arial"/>
              <a:cs typeface="Arial"/>
              <a:sym typeface="Arial"/>
            </a:endParaRPr>
          </a:p>
        </p:txBody>
      </p:sp>
      <p:sp>
        <p:nvSpPr>
          <p:cNvPr id="141" name="Google Shape;141;p3"/>
          <p:cNvSpPr/>
          <p:nvPr/>
        </p:nvSpPr>
        <p:spPr>
          <a:xfrm>
            <a:off x="9685325" y="3401925"/>
            <a:ext cx="1988700" cy="749100"/>
          </a:xfrm>
          <a:prstGeom prst="rect">
            <a:avLst/>
          </a:prstGeom>
          <a:noFill/>
          <a:ln>
            <a:noFill/>
          </a:ln>
        </p:spPr>
        <p:txBody>
          <a:bodyPr anchorCtr="0" anchor="t" bIns="45700" lIns="91425" spcFirstLastPara="1" rIns="91425" wrap="square" tIns="45700">
            <a:noAutofit/>
          </a:bodyPr>
          <a:lstStyle/>
          <a:p>
            <a:pPr indent="-228600" lvl="0" marL="228600" marR="0" rtl="0" algn="ctr">
              <a:lnSpc>
                <a:spcPct val="90000"/>
              </a:lnSpc>
              <a:spcBef>
                <a:spcPts val="0"/>
              </a:spcBef>
              <a:spcAft>
                <a:spcPts val="0"/>
              </a:spcAft>
              <a:buClr>
                <a:srgbClr val="000000"/>
              </a:buClr>
              <a:buSzPts val="2000"/>
              <a:buFont typeface="Arial"/>
              <a:buNone/>
            </a:pPr>
            <a:r>
              <a:rPr b="1" i="0" lang="en-US" sz="2000" u="none" cap="none" strike="noStrike">
                <a:solidFill>
                  <a:srgbClr val="B5B5A2"/>
                </a:solidFill>
                <a:latin typeface="Avenir"/>
                <a:ea typeface="Avenir"/>
                <a:cs typeface="Avenir"/>
                <a:sym typeface="Avenir"/>
              </a:rPr>
              <a:t>Naga</a:t>
            </a:r>
            <a:r>
              <a:rPr b="1" i="0" lang="en-US" sz="2000" u="none" cap="none" strike="noStrike">
                <a:solidFill>
                  <a:srgbClr val="31394D"/>
                </a:solidFill>
                <a:latin typeface="Avenir"/>
                <a:ea typeface="Avenir"/>
                <a:cs typeface="Avenir"/>
                <a:sym typeface="Avenir"/>
              </a:rPr>
              <a:t> </a:t>
            </a:r>
            <a:r>
              <a:rPr b="1" i="0" lang="en-US" sz="2000" u="none" cap="none" strike="noStrike">
                <a:solidFill>
                  <a:srgbClr val="B5B5A2"/>
                </a:solidFill>
                <a:latin typeface="Avenir"/>
                <a:ea typeface="Avenir"/>
                <a:cs typeface="Avenir"/>
                <a:sym typeface="Avenir"/>
              </a:rPr>
              <a:t>Sai</a:t>
            </a:r>
            <a:r>
              <a:rPr b="1" i="0" lang="en-US" sz="2000" u="none" cap="none" strike="noStrike">
                <a:solidFill>
                  <a:srgbClr val="31394D"/>
                </a:solidFill>
                <a:latin typeface="Avenir"/>
                <a:ea typeface="Avenir"/>
                <a:cs typeface="Avenir"/>
                <a:sym typeface="Avenir"/>
              </a:rPr>
              <a:t> </a:t>
            </a:r>
            <a:r>
              <a:rPr b="1" i="0" lang="en-US" sz="2000" u="none" cap="none" strike="noStrike">
                <a:solidFill>
                  <a:srgbClr val="B5B5A2"/>
                </a:solidFill>
                <a:latin typeface="Avenir"/>
                <a:ea typeface="Avenir"/>
                <a:cs typeface="Avenir"/>
                <a:sym typeface="Avenir"/>
              </a:rPr>
              <a:t>Kiran</a:t>
            </a:r>
            <a:r>
              <a:rPr b="1" i="0" lang="en-US" sz="2000" u="none" cap="none" strike="noStrike">
                <a:solidFill>
                  <a:srgbClr val="31394D"/>
                </a:solidFill>
                <a:latin typeface="Avenir"/>
                <a:ea typeface="Avenir"/>
                <a:cs typeface="Avenir"/>
                <a:sym typeface="Avenir"/>
              </a:rPr>
              <a:t> </a:t>
            </a:r>
            <a:r>
              <a:rPr b="1" i="0" lang="en-US" sz="2000" u="none" cap="none" strike="noStrike">
                <a:solidFill>
                  <a:srgbClr val="B5B5A2"/>
                </a:solidFill>
                <a:latin typeface="Avenir"/>
                <a:ea typeface="Avenir"/>
                <a:cs typeface="Avenir"/>
                <a:sym typeface="Avenir"/>
              </a:rPr>
              <a:t>Nimmakayala</a:t>
            </a:r>
            <a:endParaRPr b="0" i="0" sz="1400" u="none" cap="none" strike="noStrike">
              <a:solidFill>
                <a:srgbClr val="000000"/>
              </a:solidFill>
              <a:latin typeface="Arial"/>
              <a:ea typeface="Arial"/>
              <a:cs typeface="Arial"/>
              <a:sym typeface="Arial"/>
            </a:endParaRPr>
          </a:p>
        </p:txBody>
      </p:sp>
      <p:sp>
        <p:nvSpPr>
          <p:cNvPr id="142" name="Google Shape;142;p3"/>
          <p:cNvSpPr/>
          <p:nvPr/>
        </p:nvSpPr>
        <p:spPr>
          <a:xfrm>
            <a:off x="10264741" y="4268104"/>
            <a:ext cx="1711500" cy="6381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000000"/>
              </a:buClr>
              <a:buSzPts val="1800"/>
              <a:buFont typeface="Arial"/>
              <a:buNone/>
            </a:pPr>
            <a:r>
              <a:rPr b="0" i="0" lang="en-US" sz="1800" u="none" cap="none" strike="noStrike">
                <a:solidFill>
                  <a:srgbClr val="D9C4B1"/>
                </a:solidFill>
                <a:latin typeface="Avenir"/>
                <a:ea typeface="Avenir"/>
                <a:cs typeface="Avenir"/>
                <a:sym typeface="Avenir"/>
              </a:rPr>
              <a:t>Tester</a:t>
            </a:r>
            <a:endParaRPr b="0" i="0" sz="1400" u="none" cap="none" strike="noStrike">
              <a:solidFill>
                <a:srgbClr val="000000"/>
              </a:solidFill>
              <a:latin typeface="Arial"/>
              <a:ea typeface="Arial"/>
              <a:cs typeface="Arial"/>
              <a:sym typeface="Arial"/>
            </a:endParaRPr>
          </a:p>
        </p:txBody>
      </p:sp>
      <p:pic>
        <p:nvPicPr>
          <p:cNvPr id="143" name="Google Shape;143;p3"/>
          <p:cNvPicPr preferRelativeResize="0"/>
          <p:nvPr/>
        </p:nvPicPr>
        <p:blipFill rotWithShape="1">
          <a:blip r:embed="rId7">
            <a:alphaModFix/>
          </a:blip>
          <a:srcRect b="49507" l="27957" r="29668" t="8118"/>
          <a:stretch/>
        </p:blipFill>
        <p:spPr>
          <a:xfrm>
            <a:off x="6112800" y="1368700"/>
            <a:ext cx="1554300" cy="2024700"/>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568"/>
              </a:srgbClr>
            </a:outerShdw>
          </a:effectLst>
        </p:spPr>
      </p:pic>
      <p:sp>
        <p:nvSpPr>
          <p:cNvPr id="144" name="Google Shape;144;p3"/>
          <p:cNvSpPr txBox="1"/>
          <p:nvPr/>
        </p:nvSpPr>
        <p:spPr>
          <a:xfrm>
            <a:off x="6486800" y="3513900"/>
            <a:ext cx="949200" cy="637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B5B5A2"/>
                </a:solidFill>
                <a:latin typeface="Avenir"/>
                <a:ea typeface="Avenir"/>
                <a:cs typeface="Avenir"/>
                <a:sym typeface="Avenir"/>
              </a:rPr>
              <a:t>Kush</a:t>
            </a:r>
            <a:r>
              <a:rPr b="1" i="0" lang="en-US" sz="1800" u="none" cap="none" strike="noStrike">
                <a:solidFill>
                  <a:srgbClr val="31394D"/>
                </a:solidFill>
                <a:latin typeface="Avenir"/>
                <a:ea typeface="Avenir"/>
                <a:cs typeface="Avenir"/>
                <a:sym typeface="Avenir"/>
              </a:rPr>
              <a:t> </a:t>
            </a:r>
            <a:r>
              <a:rPr b="1" i="0" lang="en-US" sz="1800" u="none" cap="none" strike="noStrike">
                <a:solidFill>
                  <a:srgbClr val="B5B5A2"/>
                </a:solidFill>
                <a:latin typeface="Avenir"/>
                <a:ea typeface="Avenir"/>
                <a:cs typeface="Avenir"/>
                <a:sym typeface="Avenir"/>
              </a:rPr>
              <a:t>Shah</a:t>
            </a:r>
            <a:endParaRPr b="1" i="0" sz="1800" u="none" cap="none" strike="noStrike">
              <a:solidFill>
                <a:srgbClr val="B5B5A2"/>
              </a:solidFill>
              <a:latin typeface="Avenir"/>
              <a:ea typeface="Avenir"/>
              <a:cs typeface="Avenir"/>
              <a:sym typeface="Avenir"/>
            </a:endParaRPr>
          </a:p>
        </p:txBody>
      </p:sp>
      <p:pic>
        <p:nvPicPr>
          <p:cNvPr id="145" name="Google Shape;145;p3"/>
          <p:cNvPicPr preferRelativeResize="0"/>
          <p:nvPr/>
        </p:nvPicPr>
        <p:blipFill rotWithShape="1">
          <a:blip r:embed="rId8">
            <a:alphaModFix/>
          </a:blip>
          <a:srcRect b="52940" l="34748" r="36924" t="20160"/>
          <a:stretch/>
        </p:blipFill>
        <p:spPr>
          <a:xfrm>
            <a:off x="9994775" y="1314300"/>
            <a:ext cx="1711500" cy="2024700"/>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568"/>
              </a:srgbClr>
            </a:outerShdw>
          </a:effectLst>
        </p:spPr>
      </p:pic>
      <p:sp>
        <p:nvSpPr>
          <p:cNvPr id="146" name="Google Shape;146;p3"/>
          <p:cNvSpPr txBox="1"/>
          <p:nvPr/>
        </p:nvSpPr>
        <p:spPr>
          <a:xfrm>
            <a:off x="6248811" y="4271605"/>
            <a:ext cx="1711500" cy="638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D9C4B1"/>
                </a:solidFill>
                <a:latin typeface="Avenir"/>
                <a:ea typeface="Avenir"/>
                <a:cs typeface="Avenir"/>
                <a:sym typeface="Avenir"/>
              </a:rPr>
              <a:t>Developer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31394D"/>
              </a:solidFill>
              <a:latin typeface="Avenir"/>
              <a:ea typeface="Avenir"/>
              <a:cs typeface="Avenir"/>
              <a:sym typeface="Avenir"/>
            </a:endParaRPr>
          </a:p>
        </p:txBody>
      </p:sp>
      <p:sp>
        <p:nvSpPr>
          <p:cNvPr id="147" name="Google Shape;147;p3"/>
          <p:cNvSpPr txBox="1"/>
          <p:nvPr/>
        </p:nvSpPr>
        <p:spPr>
          <a:xfrm>
            <a:off x="4171913" y="4268104"/>
            <a:ext cx="1711500" cy="638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D9C4B1"/>
                </a:solidFill>
                <a:latin typeface="Avenir"/>
                <a:ea typeface="Avenir"/>
                <a:cs typeface="Avenir"/>
                <a:sym typeface="Avenir"/>
              </a:rPr>
              <a:t>QA</a:t>
            </a:r>
            <a:r>
              <a:rPr b="0" i="0" lang="en-US" sz="1800" u="none" cap="none" strike="noStrike">
                <a:solidFill>
                  <a:srgbClr val="31394D"/>
                </a:solidFill>
                <a:latin typeface="Avenir"/>
                <a:ea typeface="Avenir"/>
                <a:cs typeface="Avenir"/>
                <a:sym typeface="Avenir"/>
              </a:rPr>
              <a:t> </a:t>
            </a:r>
            <a:r>
              <a:rPr b="0" i="0" lang="en-US" sz="1800" u="none" cap="none" strike="noStrike">
                <a:solidFill>
                  <a:srgbClr val="D9C4B1"/>
                </a:solidFill>
                <a:latin typeface="Avenir"/>
                <a:ea typeface="Avenir"/>
                <a:cs typeface="Avenir"/>
                <a:sym typeface="Avenir"/>
              </a:rPr>
              <a:t>Analyst</a:t>
            </a:r>
            <a:endParaRPr b="0" i="0" sz="1800" u="none" cap="none" strike="noStrike">
              <a:solidFill>
                <a:srgbClr val="31394D"/>
              </a:solidFill>
              <a:latin typeface="Avenir"/>
              <a:ea typeface="Avenir"/>
              <a:cs typeface="Avenir"/>
              <a:sym typeface="Avenir"/>
            </a:endParaRPr>
          </a:p>
        </p:txBody>
      </p:sp>
      <p:sp>
        <p:nvSpPr>
          <p:cNvPr id="148" name="Google Shape;148;p3"/>
          <p:cNvSpPr txBox="1"/>
          <p:nvPr/>
        </p:nvSpPr>
        <p:spPr>
          <a:xfrm>
            <a:off x="8082654" y="3401921"/>
            <a:ext cx="1766400" cy="51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B5B5A2"/>
                </a:solidFill>
                <a:latin typeface="Avenir"/>
                <a:ea typeface="Avenir"/>
                <a:cs typeface="Avenir"/>
                <a:sym typeface="Avenir"/>
              </a:rPr>
              <a:t>Farhan</a:t>
            </a:r>
            <a:r>
              <a:rPr b="1" i="0" lang="en-US" sz="1800" u="none" cap="none" strike="noStrike">
                <a:solidFill>
                  <a:srgbClr val="31394D"/>
                </a:solidFill>
                <a:latin typeface="Avenir"/>
                <a:ea typeface="Avenir"/>
                <a:cs typeface="Avenir"/>
                <a:sym typeface="Avenir"/>
              </a:rPr>
              <a:t> </a:t>
            </a:r>
            <a:r>
              <a:rPr b="1" i="0" lang="en-US" sz="1800" u="none" cap="none" strike="noStrike">
                <a:solidFill>
                  <a:srgbClr val="B5B5A2"/>
                </a:solidFill>
                <a:latin typeface="Avenir"/>
                <a:ea typeface="Avenir"/>
                <a:cs typeface="Avenir"/>
                <a:sym typeface="Avenir"/>
              </a:rPr>
              <a:t>Pasha</a:t>
            </a:r>
            <a:r>
              <a:rPr b="1" i="0" lang="en-US" sz="1800" u="none" cap="none" strike="noStrike">
                <a:solidFill>
                  <a:srgbClr val="31394D"/>
                </a:solidFill>
                <a:latin typeface="Avenir"/>
                <a:ea typeface="Avenir"/>
                <a:cs typeface="Avenir"/>
                <a:sym typeface="Avenir"/>
              </a:rPr>
              <a:t> </a:t>
            </a:r>
            <a:r>
              <a:rPr b="1" i="0" lang="en-US" sz="1800" u="none" cap="none" strike="noStrike">
                <a:solidFill>
                  <a:srgbClr val="B5B5A2"/>
                </a:solidFill>
                <a:latin typeface="Avenir"/>
                <a:ea typeface="Avenir"/>
                <a:cs typeface="Avenir"/>
                <a:sym typeface="Avenir"/>
              </a:rPr>
              <a:t>Mohammed</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63" name="Shape 363"/>
        <p:cNvGrpSpPr/>
        <p:nvPr/>
      </p:nvGrpSpPr>
      <p:grpSpPr>
        <a:xfrm>
          <a:off x="0" y="0"/>
          <a:ext cx="0" cy="0"/>
          <a:chOff x="0" y="0"/>
          <a:chExt cx="0" cy="0"/>
        </a:xfrm>
      </p:grpSpPr>
      <p:sp>
        <p:nvSpPr>
          <p:cNvPr id="364" name="Google Shape;364;p25"/>
          <p:cNvSpPr/>
          <p:nvPr/>
        </p:nvSpPr>
        <p:spPr>
          <a:xfrm>
            <a:off x="6630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cxnSp>
        <p:nvCxnSpPr>
          <p:cNvPr id="365" name="Google Shape;365;p25"/>
          <p:cNvCxnSpPr/>
          <p:nvPr/>
        </p:nvCxnSpPr>
        <p:spPr>
          <a:xfrm>
            <a:off x="9438531" y="2310207"/>
            <a:ext cx="540000" cy="0"/>
          </a:xfrm>
          <a:prstGeom prst="straightConnector1">
            <a:avLst/>
          </a:prstGeom>
          <a:noFill/>
          <a:ln cap="flat" cmpd="sng" w="12700">
            <a:solidFill>
              <a:schemeClr val="lt1"/>
            </a:solidFill>
            <a:prstDash val="solid"/>
            <a:round/>
            <a:headEnd len="sm" w="sm" type="none"/>
            <a:tailEnd len="sm" w="sm" type="none"/>
          </a:ln>
        </p:spPr>
      </p:cxnSp>
      <p:sp>
        <p:nvSpPr>
          <p:cNvPr id="366" name="Google Shape;366;p25"/>
          <p:cNvSpPr txBox="1"/>
          <p:nvPr/>
        </p:nvSpPr>
        <p:spPr>
          <a:xfrm>
            <a:off x="3950800" y="311300"/>
            <a:ext cx="3369000" cy="955200"/>
          </a:xfrm>
          <a:prstGeom prst="rect">
            <a:avLst/>
          </a:prstGeom>
          <a:noFill/>
          <a:ln>
            <a:noFill/>
          </a:ln>
        </p:spPr>
        <p:txBody>
          <a:bodyPr anchorCtr="0" anchor="b" bIns="0" lIns="0" spcFirstLastPara="1" rIns="0" wrap="square" tIns="0">
            <a:normAutofit/>
          </a:bodyPr>
          <a:lstStyle/>
          <a:p>
            <a:pPr indent="0" lvl="0" marL="0" marR="0" rtl="0" algn="ctr">
              <a:lnSpc>
                <a:spcPct val="100000"/>
              </a:lnSpc>
              <a:spcBef>
                <a:spcPts val="0"/>
              </a:spcBef>
              <a:spcAft>
                <a:spcPts val="0"/>
              </a:spcAft>
              <a:buClr>
                <a:srgbClr val="FFC000"/>
              </a:buClr>
              <a:buSzPts val="2800"/>
              <a:buFont typeface="Rockwell"/>
              <a:buNone/>
            </a:pPr>
            <a:r>
              <a:rPr b="1" i="0" lang="en-US" sz="2800" u="none" cap="none" strike="noStrike">
                <a:solidFill>
                  <a:srgbClr val="FFC000"/>
                </a:solidFill>
                <a:latin typeface="Rockwell"/>
                <a:ea typeface="Rockwell"/>
                <a:cs typeface="Rockwell"/>
                <a:sym typeface="Rockwell"/>
              </a:rPr>
              <a:t>SPRINT </a:t>
            </a:r>
            <a:r>
              <a:rPr b="1" lang="en-US" sz="2800">
                <a:solidFill>
                  <a:srgbClr val="FFC000"/>
                </a:solidFill>
                <a:latin typeface="Rockwell"/>
                <a:ea typeface="Rockwell"/>
                <a:cs typeface="Rockwell"/>
                <a:sym typeface="Rockwell"/>
              </a:rPr>
              <a:t>8</a:t>
            </a:r>
            <a:r>
              <a:rPr b="1" i="0" lang="en-US" sz="2800" u="none" cap="none" strike="noStrike">
                <a:solidFill>
                  <a:srgbClr val="FFC000"/>
                </a:solidFill>
                <a:latin typeface="Rockwell"/>
                <a:ea typeface="Rockwell"/>
                <a:cs typeface="Rockwell"/>
                <a:sym typeface="Rockwell"/>
              </a:rPr>
              <a:t>:</a:t>
            </a:r>
            <a:br>
              <a:rPr b="0" i="0" lang="en-US" sz="2800" u="none" cap="none" strike="noStrike">
                <a:solidFill>
                  <a:schemeClr val="lt1"/>
                </a:solidFill>
                <a:latin typeface="Rockwell"/>
                <a:ea typeface="Rockwell"/>
                <a:cs typeface="Rockwell"/>
                <a:sym typeface="Rockwell"/>
              </a:rPr>
            </a:br>
            <a:r>
              <a:rPr b="0" i="0" lang="en-US" sz="2800" u="none" cap="none" strike="noStrike">
                <a:solidFill>
                  <a:schemeClr val="lt1"/>
                </a:solidFill>
                <a:latin typeface="Rockwell"/>
                <a:ea typeface="Rockwell"/>
                <a:cs typeface="Rockwell"/>
                <a:sym typeface="Rockwell"/>
              </a:rPr>
              <a:t>BURNDOWN CHART</a:t>
            </a:r>
            <a:endParaRPr b="0" i="0" sz="1400" u="none" cap="none" strike="noStrike">
              <a:solidFill>
                <a:srgbClr val="000000"/>
              </a:solidFill>
              <a:latin typeface="Arial"/>
              <a:ea typeface="Arial"/>
              <a:cs typeface="Arial"/>
              <a:sym typeface="Arial"/>
            </a:endParaRPr>
          </a:p>
        </p:txBody>
      </p:sp>
      <p:sp>
        <p:nvSpPr>
          <p:cNvPr id="367" name="Google Shape;367;p25"/>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grpSp>
        <p:nvGrpSpPr>
          <p:cNvPr id="368" name="Google Shape;368;p25"/>
          <p:cNvGrpSpPr/>
          <p:nvPr/>
        </p:nvGrpSpPr>
        <p:grpSpPr>
          <a:xfrm>
            <a:off x="1252080" y="1555381"/>
            <a:ext cx="8917240" cy="4189524"/>
            <a:chOff x="204980" y="1442173"/>
            <a:chExt cx="11513544" cy="5091789"/>
          </a:xfrm>
        </p:grpSpPr>
        <p:pic>
          <p:nvPicPr>
            <p:cNvPr descr="An abstract genetic concept" id="369" name="Google Shape;369;p25"/>
            <p:cNvPicPr preferRelativeResize="0"/>
            <p:nvPr/>
          </p:nvPicPr>
          <p:blipFill rotWithShape="1">
            <a:blip r:embed="rId3">
              <a:alphaModFix/>
            </a:blip>
            <a:srcRect b="0" l="21185" r="21180" t="0"/>
            <a:stretch/>
          </p:blipFill>
          <p:spPr>
            <a:xfrm>
              <a:off x="204980" y="1442173"/>
              <a:ext cx="11513544" cy="5091789"/>
            </a:xfrm>
            <a:prstGeom prst="rect">
              <a:avLst/>
            </a:prstGeom>
            <a:noFill/>
            <a:ln>
              <a:noFill/>
            </a:ln>
          </p:spPr>
        </p:pic>
        <p:sp>
          <p:nvSpPr>
            <p:cNvPr id="370" name="Google Shape;370;p25"/>
            <p:cNvSpPr/>
            <p:nvPr/>
          </p:nvSpPr>
          <p:spPr>
            <a:xfrm>
              <a:off x="315418" y="1557191"/>
              <a:ext cx="11269800" cy="4844700"/>
            </a:xfrm>
            <a:prstGeom prst="rect">
              <a:avLst/>
            </a:prstGeom>
            <a:solidFill>
              <a:srgbClr val="DDEEF2"/>
            </a:solidFill>
            <a:ln cap="flat" cmpd="sng" w="10775">
              <a:solidFill>
                <a:srgbClr val="63619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dk1"/>
                </a:solidFill>
                <a:latin typeface="Avenir"/>
                <a:ea typeface="Avenir"/>
                <a:cs typeface="Avenir"/>
                <a:sym typeface="Avenir"/>
              </a:endParaRPr>
            </a:p>
            <a:p>
              <a:pPr indent="-171450" lvl="0" marL="285750" marR="0" rtl="0" algn="ctr">
                <a:lnSpc>
                  <a:spcPct val="100000"/>
                </a:lnSpc>
                <a:spcBef>
                  <a:spcPts val="0"/>
                </a:spcBef>
                <a:spcAft>
                  <a:spcPts val="0"/>
                </a:spcAft>
                <a:buClr>
                  <a:schemeClr val="lt1"/>
                </a:buClr>
                <a:buSzPts val="1800"/>
                <a:buFont typeface="Arial"/>
                <a:buNone/>
              </a:pPr>
              <a:r>
                <a:t/>
              </a:r>
              <a:endParaRPr b="1" i="0" sz="1800" u="none" cap="none" strike="noStrike">
                <a:solidFill>
                  <a:schemeClr val="dk1"/>
                </a:solidFill>
                <a:latin typeface="Avenir"/>
                <a:ea typeface="Avenir"/>
                <a:cs typeface="Avenir"/>
                <a:sym typeface="Avenir"/>
              </a:endParaRPr>
            </a:p>
            <a:p>
              <a:pPr indent="-171450" lvl="0" marL="285750" marR="0" rtl="0" algn="l">
                <a:lnSpc>
                  <a:spcPct val="100000"/>
                </a:lnSpc>
                <a:spcBef>
                  <a:spcPts val="0"/>
                </a:spcBef>
                <a:spcAft>
                  <a:spcPts val="0"/>
                </a:spcAft>
                <a:buClr>
                  <a:schemeClr val="lt1"/>
                </a:buClr>
                <a:buSzPts val="1800"/>
                <a:buFont typeface="Arial"/>
                <a:buNone/>
              </a:pPr>
              <a:r>
                <a:t/>
              </a:r>
              <a:endParaRPr b="0" i="0" sz="1800" u="none" cap="none" strike="noStrike">
                <a:solidFill>
                  <a:schemeClr val="lt1"/>
                </a:solidFill>
                <a:latin typeface="Avenir"/>
                <a:ea typeface="Avenir"/>
                <a:cs typeface="Avenir"/>
                <a:sym typeface="Avenir"/>
              </a:endParaRPr>
            </a:p>
          </p:txBody>
        </p:sp>
      </p:grpSp>
      <p:pic>
        <p:nvPicPr>
          <p:cNvPr id="371" name="Google Shape;371;p25"/>
          <p:cNvPicPr preferRelativeResize="0"/>
          <p:nvPr/>
        </p:nvPicPr>
        <p:blipFill>
          <a:blip r:embed="rId4">
            <a:alphaModFix/>
          </a:blip>
          <a:stretch>
            <a:fillRect/>
          </a:stretch>
        </p:blipFill>
        <p:spPr>
          <a:xfrm>
            <a:off x="1974200" y="2112227"/>
            <a:ext cx="7473000" cy="307581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75" name="Shape 375"/>
        <p:cNvGrpSpPr/>
        <p:nvPr/>
      </p:nvGrpSpPr>
      <p:grpSpPr>
        <a:xfrm>
          <a:off x="0" y="0"/>
          <a:ext cx="0" cy="0"/>
          <a:chOff x="0" y="0"/>
          <a:chExt cx="0" cy="0"/>
        </a:xfrm>
      </p:grpSpPr>
      <p:sp>
        <p:nvSpPr>
          <p:cNvPr id="376" name="Google Shape;376;p26"/>
          <p:cNvSpPr/>
          <p:nvPr/>
        </p:nvSpPr>
        <p:spPr>
          <a:xfrm>
            <a:off x="0" y="-8670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377" name="Google Shape;377;p26"/>
          <p:cNvSpPr txBox="1"/>
          <p:nvPr/>
        </p:nvSpPr>
        <p:spPr>
          <a:xfrm>
            <a:off x="8438400" y="633100"/>
            <a:ext cx="3369000" cy="1227600"/>
          </a:xfrm>
          <a:prstGeom prst="rect">
            <a:avLst/>
          </a:prstGeom>
          <a:noFill/>
          <a:ln>
            <a:noFill/>
          </a:ln>
        </p:spPr>
        <p:txBody>
          <a:bodyPr anchorCtr="0" anchor="b" bIns="0" lIns="0" spcFirstLastPara="1" rIns="0" wrap="square" tIns="0">
            <a:normAutofit/>
          </a:bodyPr>
          <a:lstStyle/>
          <a:p>
            <a:pPr indent="0" lvl="0" marL="0" marR="0" rtl="0" algn="ctr">
              <a:lnSpc>
                <a:spcPct val="100000"/>
              </a:lnSpc>
              <a:spcBef>
                <a:spcPts val="0"/>
              </a:spcBef>
              <a:spcAft>
                <a:spcPts val="0"/>
              </a:spcAft>
              <a:buClr>
                <a:srgbClr val="FFC000"/>
              </a:buClr>
              <a:buSzPts val="2800"/>
              <a:buFont typeface="Rockwell"/>
              <a:buNone/>
            </a:pPr>
            <a:r>
              <a:rPr b="1" i="0" lang="en-US" sz="4000" u="none" cap="none" strike="noStrike">
                <a:solidFill>
                  <a:srgbClr val="FFC000"/>
                </a:solidFill>
                <a:latin typeface="Rockwell"/>
                <a:ea typeface="Rockwell"/>
                <a:cs typeface="Rockwell"/>
                <a:sym typeface="Rockwell"/>
              </a:rPr>
              <a:t>SPRINT </a:t>
            </a:r>
            <a:r>
              <a:rPr b="1" lang="en-US" sz="4000">
                <a:solidFill>
                  <a:srgbClr val="FFC000"/>
                </a:solidFill>
                <a:latin typeface="Rockwell"/>
                <a:ea typeface="Rockwell"/>
                <a:cs typeface="Rockwell"/>
                <a:sym typeface="Rockwell"/>
              </a:rPr>
              <a:t>8</a:t>
            </a:r>
            <a:r>
              <a:rPr b="1" i="0" lang="en-US" sz="4000" u="none" cap="none" strike="noStrike">
                <a:solidFill>
                  <a:srgbClr val="FFC000"/>
                </a:solidFill>
                <a:latin typeface="Rockwell"/>
                <a:ea typeface="Rockwell"/>
                <a:cs typeface="Rockwell"/>
                <a:sym typeface="Rockwell"/>
              </a:rPr>
              <a:t>:</a:t>
            </a:r>
            <a:br>
              <a:rPr b="0" i="0" lang="en-US" sz="4000" u="none" cap="none" strike="noStrike">
                <a:solidFill>
                  <a:schemeClr val="lt1"/>
                </a:solidFill>
                <a:latin typeface="Rockwell"/>
                <a:ea typeface="Rockwell"/>
                <a:cs typeface="Rockwell"/>
                <a:sym typeface="Rockwell"/>
              </a:rPr>
            </a:br>
            <a:r>
              <a:rPr lang="en-US" sz="2800">
                <a:solidFill>
                  <a:schemeClr val="lt1"/>
                </a:solidFill>
                <a:latin typeface="Rockwell"/>
                <a:ea typeface="Rockwell"/>
                <a:cs typeface="Rockwell"/>
                <a:sym typeface="Rockwell"/>
              </a:rPr>
              <a:t>METRICS</a:t>
            </a:r>
            <a:endParaRPr b="0" i="0" sz="2800" u="none" cap="none" strike="noStrike">
              <a:solidFill>
                <a:schemeClr val="lt1"/>
              </a:solidFill>
              <a:latin typeface="Rockwell"/>
              <a:ea typeface="Rockwell"/>
              <a:cs typeface="Rockwell"/>
              <a:sym typeface="Rockwell"/>
            </a:endParaRPr>
          </a:p>
        </p:txBody>
      </p:sp>
      <p:grpSp>
        <p:nvGrpSpPr>
          <p:cNvPr id="378" name="Google Shape;378;p26"/>
          <p:cNvGrpSpPr/>
          <p:nvPr/>
        </p:nvGrpSpPr>
        <p:grpSpPr>
          <a:xfrm>
            <a:off x="633867" y="2117322"/>
            <a:ext cx="6685915" cy="3618225"/>
            <a:chOff x="204980" y="1442173"/>
            <a:chExt cx="11513544" cy="5091789"/>
          </a:xfrm>
        </p:grpSpPr>
        <p:pic>
          <p:nvPicPr>
            <p:cNvPr descr="An abstract genetic concept" id="379" name="Google Shape;379;p26"/>
            <p:cNvPicPr preferRelativeResize="0"/>
            <p:nvPr/>
          </p:nvPicPr>
          <p:blipFill rotWithShape="1">
            <a:blip r:embed="rId3">
              <a:alphaModFix/>
            </a:blip>
            <a:srcRect b="0" l="21185" r="21180" t="0"/>
            <a:stretch/>
          </p:blipFill>
          <p:spPr>
            <a:xfrm>
              <a:off x="204980" y="1442173"/>
              <a:ext cx="11513544" cy="5091789"/>
            </a:xfrm>
            <a:prstGeom prst="rect">
              <a:avLst/>
            </a:prstGeom>
            <a:noFill/>
            <a:ln>
              <a:noFill/>
            </a:ln>
          </p:spPr>
        </p:pic>
        <p:sp>
          <p:nvSpPr>
            <p:cNvPr id="380" name="Google Shape;380;p26"/>
            <p:cNvSpPr/>
            <p:nvPr/>
          </p:nvSpPr>
          <p:spPr>
            <a:xfrm>
              <a:off x="326764" y="1565663"/>
              <a:ext cx="11269800" cy="4844700"/>
            </a:xfrm>
            <a:prstGeom prst="rect">
              <a:avLst/>
            </a:prstGeom>
            <a:solidFill>
              <a:srgbClr val="DDEEF2"/>
            </a:solidFill>
            <a:ln cap="flat" cmpd="sng" w="10775">
              <a:solidFill>
                <a:srgbClr val="63619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dk1"/>
                </a:solidFill>
                <a:latin typeface="Avenir"/>
                <a:ea typeface="Avenir"/>
                <a:cs typeface="Avenir"/>
                <a:sym typeface="Avenir"/>
              </a:endParaRPr>
            </a:p>
            <a:p>
              <a:pPr indent="-171450" lvl="0" marL="285750" marR="0" rtl="0" algn="ctr">
                <a:lnSpc>
                  <a:spcPct val="100000"/>
                </a:lnSpc>
                <a:spcBef>
                  <a:spcPts val="0"/>
                </a:spcBef>
                <a:spcAft>
                  <a:spcPts val="0"/>
                </a:spcAft>
                <a:buClr>
                  <a:schemeClr val="lt1"/>
                </a:buClr>
                <a:buSzPts val="1800"/>
                <a:buFont typeface="Arial"/>
                <a:buNone/>
              </a:pPr>
              <a:r>
                <a:t/>
              </a:r>
              <a:endParaRPr b="1" i="0" sz="1800" u="none" cap="none" strike="noStrike">
                <a:solidFill>
                  <a:schemeClr val="dk1"/>
                </a:solidFill>
                <a:latin typeface="Avenir"/>
                <a:ea typeface="Avenir"/>
                <a:cs typeface="Avenir"/>
                <a:sym typeface="Avenir"/>
              </a:endParaRPr>
            </a:p>
            <a:p>
              <a:pPr indent="-171450" lvl="0" marL="285750" marR="0" rtl="0" algn="l">
                <a:lnSpc>
                  <a:spcPct val="100000"/>
                </a:lnSpc>
                <a:spcBef>
                  <a:spcPts val="0"/>
                </a:spcBef>
                <a:spcAft>
                  <a:spcPts val="0"/>
                </a:spcAft>
                <a:buClr>
                  <a:schemeClr val="lt1"/>
                </a:buClr>
                <a:buSzPts val="1800"/>
                <a:buFont typeface="Arial"/>
                <a:buNone/>
              </a:pPr>
              <a:r>
                <a:t/>
              </a:r>
              <a:endParaRPr b="0" i="0" sz="1800" u="none" cap="none" strike="noStrike">
                <a:solidFill>
                  <a:schemeClr val="lt1"/>
                </a:solidFill>
                <a:latin typeface="Avenir"/>
                <a:ea typeface="Avenir"/>
                <a:cs typeface="Avenir"/>
                <a:sym typeface="Avenir"/>
              </a:endParaRPr>
            </a:p>
          </p:txBody>
        </p:sp>
      </p:grpSp>
      <p:sp>
        <p:nvSpPr>
          <p:cNvPr id="381" name="Google Shape;381;p26"/>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pic>
        <p:nvPicPr>
          <p:cNvPr id="382" name="Google Shape;382;p26"/>
          <p:cNvPicPr preferRelativeResize="0"/>
          <p:nvPr/>
        </p:nvPicPr>
        <p:blipFill rotWithShape="1">
          <a:blip r:embed="rId4">
            <a:alphaModFix/>
          </a:blip>
          <a:srcRect b="2710" l="768" r="1993" t="5731"/>
          <a:stretch/>
        </p:blipFill>
        <p:spPr>
          <a:xfrm>
            <a:off x="1131675" y="2650150"/>
            <a:ext cx="5690325" cy="25525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27"/>
          <p:cNvSpPr txBox="1"/>
          <p:nvPr>
            <p:ph type="title"/>
          </p:nvPr>
        </p:nvSpPr>
        <p:spPr>
          <a:xfrm>
            <a:off x="259692" y="2773363"/>
            <a:ext cx="11643273" cy="655637"/>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Clr>
                <a:srgbClr val="FFC000"/>
              </a:buClr>
              <a:buSzPts val="4000"/>
              <a:buFont typeface="Rockwell"/>
              <a:buNone/>
            </a:pPr>
            <a:r>
              <a:rPr b="1" lang="en-US" sz="4000">
                <a:solidFill>
                  <a:srgbClr val="FFC000"/>
                </a:solidFill>
              </a:rPr>
              <a:t>RETROSPECTIVES</a:t>
            </a:r>
            <a:endParaRPr/>
          </a:p>
        </p:txBody>
      </p:sp>
      <p:sp>
        <p:nvSpPr>
          <p:cNvPr id="388" name="Google Shape;388;p27"/>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graphicFrame>
        <p:nvGraphicFramePr>
          <p:cNvPr id="393" name="Google Shape;393;p28"/>
          <p:cNvGraphicFramePr/>
          <p:nvPr/>
        </p:nvGraphicFramePr>
        <p:xfrm>
          <a:off x="681675" y="640138"/>
          <a:ext cx="3000000" cy="3000000"/>
        </p:xfrm>
        <a:graphic>
          <a:graphicData uri="http://schemas.openxmlformats.org/drawingml/2006/table">
            <a:tbl>
              <a:tblPr>
                <a:noFill/>
                <a:tableStyleId>{D9E7486B-806F-41F1-9658-99FC9E300CD5}</a:tableStyleId>
              </a:tblPr>
              <a:tblGrid>
                <a:gridCol w="2849650"/>
                <a:gridCol w="3498450"/>
                <a:gridCol w="2818050"/>
                <a:gridCol w="1402950"/>
              </a:tblGrid>
              <a:tr h="1050100">
                <a:tc>
                  <a:txBody>
                    <a:bodyPr/>
                    <a:lstStyle/>
                    <a:p>
                      <a:pPr indent="0" lvl="0" marL="0" marR="0" rtl="0" algn="ctr">
                        <a:lnSpc>
                          <a:spcPct val="100000"/>
                        </a:lnSpc>
                        <a:spcBef>
                          <a:spcPts val="0"/>
                        </a:spcBef>
                        <a:spcAft>
                          <a:spcPts val="0"/>
                        </a:spcAft>
                        <a:buClr>
                          <a:srgbClr val="000000"/>
                        </a:buClr>
                        <a:buSzPts val="2100"/>
                        <a:buFont typeface="Arial"/>
                        <a:buNone/>
                      </a:pPr>
                      <a:r>
                        <a:rPr lang="en-US" sz="2100" u="none" cap="none" strike="noStrike">
                          <a:solidFill>
                            <a:schemeClr val="lt1"/>
                          </a:solidFill>
                          <a:latin typeface="Rockwell"/>
                          <a:ea typeface="Rockwell"/>
                          <a:cs typeface="Rockwell"/>
                          <a:sym typeface="Rockwell"/>
                        </a:rPr>
                        <a:t>WHAT WENT WELL</a:t>
                      </a:r>
                      <a:endParaRPr sz="2100" u="none" cap="none" strike="noStrike">
                        <a:solidFill>
                          <a:schemeClr val="lt1"/>
                        </a:solidFill>
                        <a:latin typeface="Rockwell"/>
                        <a:ea typeface="Rockwell"/>
                        <a:cs typeface="Rockwell"/>
                        <a:sym typeface="Rockwell"/>
                      </a:endParaRPr>
                    </a:p>
                  </a:txBody>
                  <a:tcPr marT="91425" marB="91425" marR="91425" marL="91425" anchor="ctr">
                    <a:solidFill>
                      <a:srgbClr val="FF9900"/>
                    </a:solidFill>
                  </a:tcPr>
                </a:tc>
                <a:tc>
                  <a:txBody>
                    <a:bodyPr/>
                    <a:lstStyle/>
                    <a:p>
                      <a:pPr indent="0" lvl="0" marL="0" marR="0" rtl="0" algn="ctr">
                        <a:lnSpc>
                          <a:spcPct val="100000"/>
                        </a:lnSpc>
                        <a:spcBef>
                          <a:spcPts val="0"/>
                        </a:spcBef>
                        <a:spcAft>
                          <a:spcPts val="0"/>
                        </a:spcAft>
                        <a:buClr>
                          <a:srgbClr val="000000"/>
                        </a:buClr>
                        <a:buSzPts val="2100"/>
                        <a:buFont typeface="Arial"/>
                        <a:buNone/>
                      </a:pPr>
                      <a:r>
                        <a:rPr lang="en-US" sz="2100" u="none" cap="none" strike="noStrike">
                          <a:solidFill>
                            <a:schemeClr val="lt1"/>
                          </a:solidFill>
                          <a:latin typeface="Rockwell"/>
                          <a:ea typeface="Rockwell"/>
                          <a:cs typeface="Rockwell"/>
                          <a:sym typeface="Rockwell"/>
                        </a:rPr>
                        <a:t>WHAT NEEDS IMPROVEMENT </a:t>
                      </a:r>
                      <a:endParaRPr sz="2100" u="none" cap="none" strike="noStrike">
                        <a:solidFill>
                          <a:schemeClr val="lt1"/>
                        </a:solidFill>
                        <a:latin typeface="Rockwell"/>
                        <a:ea typeface="Rockwell"/>
                        <a:cs typeface="Rockwell"/>
                        <a:sym typeface="Rockwell"/>
                      </a:endParaRPr>
                    </a:p>
                  </a:txBody>
                  <a:tcPr marT="91425" marB="91425" marR="91425" marL="91425" anchor="ctr">
                    <a:solidFill>
                      <a:srgbClr val="FF9900"/>
                    </a:solidFill>
                  </a:tcPr>
                </a:tc>
                <a:tc>
                  <a:txBody>
                    <a:bodyPr/>
                    <a:lstStyle/>
                    <a:p>
                      <a:pPr indent="0" lvl="0" marL="0" marR="0" rtl="0" algn="ctr">
                        <a:lnSpc>
                          <a:spcPct val="100000"/>
                        </a:lnSpc>
                        <a:spcBef>
                          <a:spcPts val="0"/>
                        </a:spcBef>
                        <a:spcAft>
                          <a:spcPts val="0"/>
                        </a:spcAft>
                        <a:buClr>
                          <a:srgbClr val="000000"/>
                        </a:buClr>
                        <a:buSzPts val="2100"/>
                        <a:buFont typeface="Arial"/>
                        <a:buNone/>
                      </a:pPr>
                      <a:r>
                        <a:rPr lang="en-US" sz="2100" u="none" cap="none" strike="noStrike">
                          <a:solidFill>
                            <a:schemeClr val="lt1"/>
                          </a:solidFill>
                          <a:latin typeface="Rockwell"/>
                          <a:ea typeface="Rockwell"/>
                          <a:cs typeface="Rockwell"/>
                          <a:sym typeface="Rockwell"/>
                        </a:rPr>
                        <a:t>NEXT STEPS</a:t>
                      </a:r>
                      <a:endParaRPr sz="2100" u="none" cap="none" strike="noStrike">
                        <a:solidFill>
                          <a:schemeClr val="lt1"/>
                        </a:solidFill>
                        <a:latin typeface="Rockwell"/>
                        <a:ea typeface="Rockwell"/>
                        <a:cs typeface="Rockwell"/>
                        <a:sym typeface="Rockwell"/>
                      </a:endParaRPr>
                    </a:p>
                  </a:txBody>
                  <a:tcPr marT="91425" marB="91425" marR="91425" marL="91425" anchor="ctr">
                    <a:solidFill>
                      <a:srgbClr val="FF9900"/>
                    </a:solidFill>
                  </a:tcPr>
                </a:tc>
                <a:tc>
                  <a:txBody>
                    <a:bodyPr/>
                    <a:lstStyle/>
                    <a:p>
                      <a:pPr indent="0" lvl="0" marL="0" marR="0" rtl="0" algn="ctr">
                        <a:lnSpc>
                          <a:spcPct val="100000"/>
                        </a:lnSpc>
                        <a:spcBef>
                          <a:spcPts val="0"/>
                        </a:spcBef>
                        <a:spcAft>
                          <a:spcPts val="0"/>
                        </a:spcAft>
                        <a:buClr>
                          <a:srgbClr val="000000"/>
                        </a:buClr>
                        <a:buSzPts val="2100"/>
                        <a:buFont typeface="Arial"/>
                        <a:buNone/>
                      </a:pPr>
                      <a:r>
                        <a:rPr lang="en-US" sz="2100" u="none" cap="none" strike="noStrike">
                          <a:solidFill>
                            <a:schemeClr val="lt1"/>
                          </a:solidFill>
                          <a:latin typeface="Rockwell"/>
                          <a:ea typeface="Rockwell"/>
                          <a:cs typeface="Rockwell"/>
                          <a:sym typeface="Rockwell"/>
                        </a:rPr>
                        <a:t>Votes</a:t>
                      </a:r>
                      <a:endParaRPr sz="2100" u="none" cap="none" strike="noStrike">
                        <a:solidFill>
                          <a:schemeClr val="lt1"/>
                        </a:solidFill>
                        <a:latin typeface="Rockwell"/>
                        <a:ea typeface="Rockwell"/>
                        <a:cs typeface="Rockwell"/>
                        <a:sym typeface="Rockwell"/>
                      </a:endParaRPr>
                    </a:p>
                    <a:p>
                      <a:pPr indent="0" lvl="0" marL="0" marR="0" rtl="0" algn="ctr">
                        <a:lnSpc>
                          <a:spcPct val="100000"/>
                        </a:lnSpc>
                        <a:spcBef>
                          <a:spcPts val="0"/>
                        </a:spcBef>
                        <a:spcAft>
                          <a:spcPts val="0"/>
                        </a:spcAft>
                        <a:buClr>
                          <a:srgbClr val="000000"/>
                        </a:buClr>
                        <a:buSzPts val="2100"/>
                        <a:buFont typeface="Arial"/>
                        <a:buNone/>
                      </a:pPr>
                      <a:r>
                        <a:rPr lang="en-US" sz="2100" u="none" cap="none" strike="noStrike">
                          <a:solidFill>
                            <a:schemeClr val="lt1"/>
                          </a:solidFill>
                          <a:latin typeface="Rockwell"/>
                          <a:ea typeface="Rockwell"/>
                          <a:cs typeface="Rockwell"/>
                          <a:sym typeface="Rockwell"/>
                        </a:rPr>
                        <a:t>(OUT of 6)</a:t>
                      </a:r>
                      <a:endParaRPr sz="2100" u="none" cap="none" strike="noStrike">
                        <a:solidFill>
                          <a:schemeClr val="lt1"/>
                        </a:solidFill>
                        <a:latin typeface="Rockwell"/>
                        <a:ea typeface="Rockwell"/>
                        <a:cs typeface="Rockwell"/>
                        <a:sym typeface="Rockwell"/>
                      </a:endParaRPr>
                    </a:p>
                  </a:txBody>
                  <a:tcPr marT="91425" marB="91425" marR="91425" marL="91425">
                    <a:solidFill>
                      <a:srgbClr val="FF9900"/>
                    </a:solidFill>
                  </a:tcPr>
                </a:tc>
              </a:tr>
              <a:tr h="908250">
                <a:tc>
                  <a:txBody>
                    <a:bodyPr/>
                    <a:lstStyle/>
                    <a:p>
                      <a:pPr indent="0" lvl="0" marL="0" marR="0" rtl="0" algn="l">
                        <a:lnSpc>
                          <a:spcPct val="100000"/>
                        </a:lnSpc>
                        <a:spcBef>
                          <a:spcPts val="0"/>
                        </a:spcBef>
                        <a:spcAft>
                          <a:spcPts val="0"/>
                        </a:spcAft>
                        <a:buClr>
                          <a:schemeClr val="dk1"/>
                        </a:buClr>
                        <a:buSzPts val="1100"/>
                        <a:buFont typeface="Arial"/>
                        <a:buNone/>
                      </a:pPr>
                      <a:r>
                        <a:rPr lang="en-US" sz="1700" u="none" cap="none" strike="noStrike">
                          <a:solidFill>
                            <a:schemeClr val="lt1"/>
                          </a:solidFill>
                          <a:latin typeface="Rockwell"/>
                          <a:ea typeface="Rockwell"/>
                          <a:cs typeface="Rockwell"/>
                          <a:sym typeface="Rockwell"/>
                        </a:rPr>
                        <a:t>- </a:t>
                      </a:r>
                      <a:r>
                        <a:rPr lang="en-US" sz="1700">
                          <a:solidFill>
                            <a:schemeClr val="lt1"/>
                          </a:solidFill>
                          <a:latin typeface="Rockwell"/>
                          <a:ea typeface="Rockwell"/>
                          <a:cs typeface="Rockwell"/>
                          <a:sym typeface="Rockwell"/>
                        </a:rPr>
                        <a:t>We finished the project within the  time constraint identified early in the semester</a:t>
                      </a:r>
                      <a:endParaRPr sz="1700" u="none" cap="none" strike="noStrike">
                        <a:solidFill>
                          <a:schemeClr val="lt1"/>
                        </a:solidFill>
                        <a:latin typeface="Rockwell"/>
                        <a:ea typeface="Rockwell"/>
                        <a:cs typeface="Rockwell"/>
                        <a:sym typeface="Rockwell"/>
                      </a:endParaRPr>
                    </a:p>
                  </a:txBody>
                  <a:tcPr marT="91425" marB="91425" marR="91425" marL="91425" anchor="ctr"/>
                </a:tc>
                <a:tc>
                  <a:txBody>
                    <a:bodyPr/>
                    <a:lstStyle/>
                    <a:p>
                      <a:pPr indent="0" lvl="0" marL="0" marR="0" rtl="0" algn="l">
                        <a:lnSpc>
                          <a:spcPct val="100000"/>
                        </a:lnSpc>
                        <a:spcBef>
                          <a:spcPts val="0"/>
                        </a:spcBef>
                        <a:spcAft>
                          <a:spcPts val="0"/>
                        </a:spcAft>
                        <a:buClr>
                          <a:schemeClr val="dk1"/>
                        </a:buClr>
                        <a:buSzPts val="1100"/>
                        <a:buFont typeface="Arial"/>
                        <a:buNone/>
                      </a:pPr>
                      <a:r>
                        <a:rPr lang="en-US" sz="1700" u="none" cap="none" strike="noStrike">
                          <a:solidFill>
                            <a:schemeClr val="lt1"/>
                          </a:solidFill>
                          <a:latin typeface="Rockwell"/>
                          <a:ea typeface="Rockwell"/>
                          <a:cs typeface="Rockwell"/>
                          <a:sym typeface="Rockwell"/>
                        </a:rPr>
                        <a:t>- </a:t>
                      </a:r>
                      <a:r>
                        <a:rPr lang="en-US" sz="1700">
                          <a:solidFill>
                            <a:schemeClr val="lt1"/>
                          </a:solidFill>
                          <a:latin typeface="Rockwell"/>
                          <a:ea typeface="Rockwell"/>
                          <a:cs typeface="Rockwell"/>
                          <a:sym typeface="Rockwell"/>
                        </a:rPr>
                        <a:t>Better time management for </a:t>
                      </a:r>
                      <a:r>
                        <a:rPr lang="en-US" sz="1700">
                          <a:solidFill>
                            <a:schemeClr val="lt1"/>
                          </a:solidFill>
                          <a:latin typeface="Rockwell"/>
                          <a:ea typeface="Rockwell"/>
                          <a:cs typeface="Rockwell"/>
                          <a:sym typeface="Rockwell"/>
                        </a:rPr>
                        <a:t>debugging</a:t>
                      </a:r>
                      <a:r>
                        <a:rPr lang="en-US" sz="1700">
                          <a:solidFill>
                            <a:schemeClr val="lt1"/>
                          </a:solidFill>
                          <a:latin typeface="Rockwell"/>
                          <a:ea typeface="Rockwell"/>
                          <a:cs typeface="Rockwell"/>
                          <a:sym typeface="Rockwell"/>
                        </a:rPr>
                        <a:t> QA feedback in addition to working on new tasks and required user stories</a:t>
                      </a:r>
                      <a:endParaRPr sz="1700" u="none" cap="none" strike="noStrike">
                        <a:solidFill>
                          <a:schemeClr val="lt1"/>
                        </a:solidFill>
                        <a:latin typeface="Rockwell"/>
                        <a:ea typeface="Rockwell"/>
                        <a:cs typeface="Rockwell"/>
                        <a:sym typeface="Rockwell"/>
                      </a:endParaRPr>
                    </a:p>
                    <a:p>
                      <a:pPr indent="0" lvl="0" marL="0" marR="0" rtl="0" algn="l">
                        <a:lnSpc>
                          <a:spcPct val="100000"/>
                        </a:lnSpc>
                        <a:spcBef>
                          <a:spcPts val="0"/>
                        </a:spcBef>
                        <a:spcAft>
                          <a:spcPts val="0"/>
                        </a:spcAft>
                        <a:buClr>
                          <a:srgbClr val="000000"/>
                        </a:buClr>
                        <a:buSzPts val="1700"/>
                        <a:buFont typeface="Arial"/>
                        <a:buNone/>
                      </a:pPr>
                      <a:r>
                        <a:t/>
                      </a:r>
                      <a:endParaRPr sz="1700" u="none" cap="none" strike="noStrike">
                        <a:solidFill>
                          <a:schemeClr val="lt1"/>
                        </a:solidFill>
                        <a:latin typeface="Rockwell"/>
                        <a:ea typeface="Rockwell"/>
                        <a:cs typeface="Rockwell"/>
                        <a:sym typeface="Rockwell"/>
                      </a:endParaRPr>
                    </a:p>
                  </a:txBody>
                  <a:tcPr marT="91425" marB="91425" marR="91425" marL="91425" anchor="ctr"/>
                </a:tc>
                <a:tc>
                  <a:txBody>
                    <a:bodyPr/>
                    <a:lstStyle/>
                    <a:p>
                      <a:pPr indent="0" lvl="0" marL="0" marR="0" rtl="0" algn="l">
                        <a:lnSpc>
                          <a:spcPct val="100000"/>
                        </a:lnSpc>
                        <a:spcBef>
                          <a:spcPts val="0"/>
                        </a:spcBef>
                        <a:spcAft>
                          <a:spcPts val="0"/>
                        </a:spcAft>
                        <a:buClr>
                          <a:schemeClr val="dk1"/>
                        </a:buClr>
                        <a:buSzPts val="1100"/>
                        <a:buFont typeface="Arial"/>
                        <a:buNone/>
                      </a:pPr>
                      <a:r>
                        <a:rPr lang="en-US" sz="1700" u="none" cap="none" strike="noStrike">
                          <a:solidFill>
                            <a:schemeClr val="lt1"/>
                          </a:solidFill>
                          <a:latin typeface="Rockwell"/>
                          <a:ea typeface="Rockwell"/>
                          <a:cs typeface="Rockwell"/>
                          <a:sym typeface="Rockwell"/>
                        </a:rPr>
                        <a:t>-</a:t>
                      </a:r>
                      <a:r>
                        <a:rPr lang="en-US" sz="1700">
                          <a:solidFill>
                            <a:schemeClr val="lt1"/>
                          </a:solidFill>
                          <a:latin typeface="Rockwell"/>
                          <a:ea typeface="Rockwell"/>
                          <a:cs typeface="Rockwell"/>
                          <a:sym typeface="Rockwell"/>
                        </a:rPr>
                        <a:t>Attempting to measuring how long it takes to debug issues that arise in order to consider </a:t>
                      </a:r>
                      <a:r>
                        <a:rPr lang="en-US" sz="1700">
                          <a:solidFill>
                            <a:schemeClr val="lt1"/>
                          </a:solidFill>
                          <a:latin typeface="Rockwell"/>
                          <a:ea typeface="Rockwell"/>
                          <a:cs typeface="Rockwell"/>
                          <a:sym typeface="Rockwell"/>
                        </a:rPr>
                        <a:t>escalation</a:t>
                      </a:r>
                      <a:r>
                        <a:rPr lang="en-US" sz="1700">
                          <a:solidFill>
                            <a:schemeClr val="lt1"/>
                          </a:solidFill>
                          <a:latin typeface="Rockwell"/>
                          <a:ea typeface="Rockwell"/>
                          <a:cs typeface="Rockwell"/>
                          <a:sym typeface="Rockwell"/>
                        </a:rPr>
                        <a:t> time in addition to time needed for tasks</a:t>
                      </a:r>
                      <a:endParaRPr sz="1700" u="none" cap="none" strike="noStrike">
                        <a:solidFill>
                          <a:schemeClr val="lt1"/>
                        </a:solidFill>
                        <a:latin typeface="Rockwell"/>
                        <a:ea typeface="Rockwell"/>
                        <a:cs typeface="Rockwell"/>
                        <a:sym typeface="Rockwell"/>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700"/>
                        <a:buFont typeface="Arial"/>
                        <a:buNone/>
                      </a:pPr>
                      <a:r>
                        <a:rPr lang="en-US" sz="1700" u="none" cap="none" strike="noStrike">
                          <a:solidFill>
                            <a:schemeClr val="lt1"/>
                          </a:solidFill>
                          <a:latin typeface="Rockwell"/>
                          <a:ea typeface="Rockwell"/>
                          <a:cs typeface="Rockwell"/>
                          <a:sym typeface="Rockwell"/>
                        </a:rPr>
                        <a:t>6</a:t>
                      </a:r>
                      <a:endParaRPr sz="1700" u="none" cap="none" strike="noStrike">
                        <a:solidFill>
                          <a:schemeClr val="lt1"/>
                        </a:solidFill>
                        <a:latin typeface="Rockwell"/>
                        <a:ea typeface="Rockwell"/>
                        <a:cs typeface="Rockwell"/>
                        <a:sym typeface="Rockwell"/>
                      </a:endParaRPr>
                    </a:p>
                  </a:txBody>
                  <a:tcPr marT="91425" marB="91425" marR="91425" marL="91425" anchor="ctr"/>
                </a:tc>
              </a:tr>
              <a:tr h="1429275">
                <a:tc>
                  <a:txBody>
                    <a:bodyPr/>
                    <a:lstStyle/>
                    <a:p>
                      <a:pPr indent="0" lvl="0" marL="0" marR="0" rtl="0" algn="l">
                        <a:lnSpc>
                          <a:spcPct val="100000"/>
                        </a:lnSpc>
                        <a:spcBef>
                          <a:spcPts val="0"/>
                        </a:spcBef>
                        <a:spcAft>
                          <a:spcPts val="0"/>
                        </a:spcAft>
                        <a:buClr>
                          <a:schemeClr val="dk1"/>
                        </a:buClr>
                        <a:buSzPts val="1100"/>
                        <a:buFont typeface="Arial"/>
                        <a:buNone/>
                      </a:pPr>
                      <a:r>
                        <a:rPr lang="en-US" sz="1700" u="none" cap="none" strike="noStrike">
                          <a:solidFill>
                            <a:schemeClr val="lt1"/>
                          </a:solidFill>
                          <a:latin typeface="Rockwell"/>
                          <a:ea typeface="Rockwell"/>
                          <a:cs typeface="Rockwell"/>
                          <a:sym typeface="Rockwell"/>
                        </a:rPr>
                        <a:t>- </a:t>
                      </a:r>
                      <a:r>
                        <a:rPr lang="en-US" sz="1700" u="none" cap="none" strike="noStrike">
                          <a:solidFill>
                            <a:schemeClr val="lt1"/>
                          </a:solidFill>
                          <a:latin typeface="Rockwell"/>
                          <a:ea typeface="Rockwell"/>
                          <a:cs typeface="Rockwell"/>
                          <a:sym typeface="Rockwell"/>
                        </a:rPr>
                        <a:t>Team communicated their individual</a:t>
                      </a:r>
                      <a:r>
                        <a:rPr lang="en-US" sz="1700">
                          <a:solidFill>
                            <a:schemeClr val="lt1"/>
                          </a:solidFill>
                          <a:latin typeface="Rockwell"/>
                          <a:ea typeface="Rockwell"/>
                          <a:cs typeface="Rockwell"/>
                          <a:sym typeface="Rockwell"/>
                        </a:rPr>
                        <a:t> </a:t>
                      </a:r>
                      <a:r>
                        <a:rPr lang="en-US" sz="1700">
                          <a:solidFill>
                            <a:schemeClr val="lt1"/>
                          </a:solidFill>
                          <a:latin typeface="Rockwell"/>
                          <a:ea typeface="Rockwell"/>
                          <a:cs typeface="Rockwell"/>
                          <a:sym typeface="Rockwell"/>
                        </a:rPr>
                        <a:t>tasks and kept everyone informed on their progress during stand up meetings</a:t>
                      </a:r>
                      <a:endParaRPr sz="1700" u="none" cap="none" strike="noStrike">
                        <a:solidFill>
                          <a:schemeClr val="lt1"/>
                        </a:solidFill>
                        <a:latin typeface="Rockwell"/>
                        <a:ea typeface="Rockwell"/>
                        <a:cs typeface="Rockwell"/>
                        <a:sym typeface="Rockwell"/>
                      </a:endParaRPr>
                    </a:p>
                  </a:txBody>
                  <a:tcPr marT="91425" marB="91425" marR="91425" marL="91425" anchor="ctr"/>
                </a:tc>
                <a:tc>
                  <a:txBody>
                    <a:bodyPr/>
                    <a:lstStyle/>
                    <a:p>
                      <a:pPr indent="0" lvl="0" marL="0" marR="0" rtl="0" algn="l">
                        <a:lnSpc>
                          <a:spcPct val="100000"/>
                        </a:lnSpc>
                        <a:spcBef>
                          <a:spcPts val="0"/>
                        </a:spcBef>
                        <a:spcAft>
                          <a:spcPts val="0"/>
                        </a:spcAft>
                        <a:buClr>
                          <a:schemeClr val="dk1"/>
                        </a:buClr>
                        <a:buSzPts val="1100"/>
                        <a:buFont typeface="Arial"/>
                        <a:buNone/>
                      </a:pPr>
                      <a:r>
                        <a:rPr lang="en-US" sz="1700" u="none" cap="none" strike="noStrike">
                          <a:solidFill>
                            <a:schemeClr val="lt1"/>
                          </a:solidFill>
                          <a:latin typeface="Rockwell"/>
                          <a:ea typeface="Rockwell"/>
                          <a:cs typeface="Rockwell"/>
                          <a:sym typeface="Rockwell"/>
                        </a:rPr>
                        <a:t>-</a:t>
                      </a:r>
                      <a:r>
                        <a:rPr lang="en-US" sz="1700">
                          <a:solidFill>
                            <a:schemeClr val="lt1"/>
                          </a:solidFill>
                          <a:latin typeface="Rockwell"/>
                          <a:ea typeface="Rockwell"/>
                          <a:cs typeface="Rockwell"/>
                          <a:sym typeface="Rockwell"/>
                        </a:rPr>
                        <a:t> All the documentation/notes related the sprint and/or project should be documented on a online platform for future reference when needed.</a:t>
                      </a:r>
                      <a:endParaRPr sz="1700" u="none" cap="none" strike="noStrike">
                        <a:solidFill>
                          <a:schemeClr val="lt1"/>
                        </a:solidFill>
                        <a:latin typeface="Rockwell"/>
                        <a:ea typeface="Rockwell"/>
                        <a:cs typeface="Rockwell"/>
                        <a:sym typeface="Rockwell"/>
                      </a:endParaRPr>
                    </a:p>
                  </a:txBody>
                  <a:tcPr marT="91425" marB="91425" marR="91425" marL="91425" anchor="ctr"/>
                </a:tc>
                <a:tc>
                  <a:txBody>
                    <a:bodyPr/>
                    <a:lstStyle/>
                    <a:p>
                      <a:pPr indent="0" lvl="0" marL="0" marR="0" rtl="0" algn="l">
                        <a:lnSpc>
                          <a:spcPct val="100000"/>
                        </a:lnSpc>
                        <a:spcBef>
                          <a:spcPts val="0"/>
                        </a:spcBef>
                        <a:spcAft>
                          <a:spcPts val="0"/>
                        </a:spcAft>
                        <a:buClr>
                          <a:srgbClr val="000000"/>
                        </a:buClr>
                        <a:buSzPts val="1700"/>
                        <a:buFont typeface="Arial"/>
                        <a:buNone/>
                      </a:pPr>
                      <a:r>
                        <a:rPr lang="en-US" sz="1700" u="none" cap="none" strike="noStrike">
                          <a:solidFill>
                            <a:schemeClr val="lt1"/>
                          </a:solidFill>
                          <a:latin typeface="Rockwell"/>
                          <a:ea typeface="Rockwell"/>
                          <a:cs typeface="Rockwell"/>
                          <a:sym typeface="Rockwell"/>
                        </a:rPr>
                        <a:t>-</a:t>
                      </a:r>
                      <a:r>
                        <a:rPr lang="en-US" sz="1700">
                          <a:solidFill>
                            <a:schemeClr val="lt1"/>
                          </a:solidFill>
                          <a:latin typeface="Rockwell"/>
                          <a:ea typeface="Rockwell"/>
                          <a:cs typeface="Rockwell"/>
                          <a:sym typeface="Rockwell"/>
                        </a:rPr>
                        <a:t> Upload all individual files to Google drive and share the link with the team</a:t>
                      </a:r>
                      <a:endParaRPr sz="1700" u="none" cap="none" strike="noStrike">
                        <a:solidFill>
                          <a:schemeClr val="lt1"/>
                        </a:solidFill>
                        <a:latin typeface="Rockwell"/>
                        <a:ea typeface="Rockwell"/>
                        <a:cs typeface="Rockwell"/>
                        <a:sym typeface="Rockwell"/>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700"/>
                        <a:buFont typeface="Arial"/>
                        <a:buNone/>
                      </a:pPr>
                      <a:r>
                        <a:rPr lang="en-US" sz="1700">
                          <a:solidFill>
                            <a:schemeClr val="lt1"/>
                          </a:solidFill>
                          <a:latin typeface="Rockwell"/>
                          <a:ea typeface="Rockwell"/>
                          <a:cs typeface="Rockwell"/>
                          <a:sym typeface="Rockwell"/>
                        </a:rPr>
                        <a:t>5</a:t>
                      </a:r>
                      <a:endParaRPr sz="1700" u="none" cap="none" strike="noStrike">
                        <a:solidFill>
                          <a:schemeClr val="lt1"/>
                        </a:solidFill>
                        <a:latin typeface="Rockwell"/>
                        <a:ea typeface="Rockwell"/>
                        <a:cs typeface="Rockwell"/>
                        <a:sym typeface="Rockwell"/>
                      </a:endParaRPr>
                    </a:p>
                  </a:txBody>
                  <a:tcPr marT="91425" marB="91425" marR="91425" marL="91425" anchor="ctr"/>
                </a:tc>
              </a:tr>
            </a:tbl>
          </a:graphicData>
        </a:graphic>
      </p:graphicFrame>
      <p:sp>
        <p:nvSpPr>
          <p:cNvPr id="394" name="Google Shape;394;p28"/>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0"/>
          <p:cNvSpPr txBox="1"/>
          <p:nvPr>
            <p:ph type="title"/>
          </p:nvPr>
        </p:nvSpPr>
        <p:spPr>
          <a:xfrm>
            <a:off x="259692" y="2773363"/>
            <a:ext cx="11643273" cy="655637"/>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Clr>
                <a:srgbClr val="FFC000"/>
              </a:buClr>
              <a:buSzPts val="4000"/>
              <a:buFont typeface="Rockwell"/>
              <a:buNone/>
            </a:pPr>
            <a:r>
              <a:rPr b="1" lang="en-US" sz="4000">
                <a:solidFill>
                  <a:srgbClr val="FFC000"/>
                </a:solidFill>
              </a:rPr>
              <a:t>PROJECT DEMO</a:t>
            </a:r>
            <a:endParaRPr/>
          </a:p>
        </p:txBody>
      </p:sp>
      <p:sp>
        <p:nvSpPr>
          <p:cNvPr id="400" name="Google Shape;400;p30"/>
          <p:cNvSpPr txBox="1"/>
          <p:nvPr>
            <p:ph idx="12" type="sldNum"/>
          </p:nvPr>
        </p:nvSpPr>
        <p:spPr>
          <a:xfrm>
            <a:off x="9442800" y="6401999"/>
            <a:ext cx="2208212" cy="369332"/>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g1bee69556da_1_3"/>
          <p:cNvSpPr txBox="1"/>
          <p:nvPr>
            <p:ph type="title"/>
          </p:nvPr>
        </p:nvSpPr>
        <p:spPr>
          <a:xfrm>
            <a:off x="1016900" y="582063"/>
            <a:ext cx="10026600" cy="655500"/>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SzPts val="1800"/>
              <a:buNone/>
            </a:pPr>
            <a:r>
              <a:rPr b="1" lang="en-US" sz="4000">
                <a:solidFill>
                  <a:srgbClr val="FFC000"/>
                </a:solidFill>
              </a:rPr>
              <a:t>SCREENSHOTS OF THE WEBSITE</a:t>
            </a:r>
            <a:endParaRPr b="1" sz="4000">
              <a:solidFill>
                <a:srgbClr val="FFC000"/>
              </a:solidFill>
            </a:endParaRPr>
          </a:p>
        </p:txBody>
      </p:sp>
      <p:sp>
        <p:nvSpPr>
          <p:cNvPr id="406" name="Google Shape;406;g1bee69556da_1_3"/>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pic>
        <p:nvPicPr>
          <p:cNvPr id="407" name="Google Shape;407;g1bee69556da_1_3"/>
          <p:cNvPicPr preferRelativeResize="0"/>
          <p:nvPr/>
        </p:nvPicPr>
        <p:blipFill rotWithShape="1">
          <a:blip r:embed="rId3">
            <a:alphaModFix/>
          </a:blip>
          <a:srcRect b="8898" l="-972" r="10963" t="-2470"/>
          <a:stretch/>
        </p:blipFill>
        <p:spPr>
          <a:xfrm>
            <a:off x="1327913" y="1449263"/>
            <a:ext cx="9536177" cy="474105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1"/>
          <p:cNvSpPr txBox="1"/>
          <p:nvPr>
            <p:ph type="title"/>
          </p:nvPr>
        </p:nvSpPr>
        <p:spPr>
          <a:xfrm>
            <a:off x="1016900" y="582063"/>
            <a:ext cx="10026600" cy="655500"/>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SzPts val="1800"/>
              <a:buNone/>
            </a:pPr>
            <a:r>
              <a:rPr b="1" lang="en-US" sz="4000">
                <a:solidFill>
                  <a:srgbClr val="FFC000"/>
                </a:solidFill>
              </a:rPr>
              <a:t>SCREENSHOTS OF THE WEBSITE</a:t>
            </a:r>
            <a:endParaRPr b="1" sz="4000">
              <a:solidFill>
                <a:srgbClr val="FFC000"/>
              </a:solidFill>
            </a:endParaRPr>
          </a:p>
        </p:txBody>
      </p:sp>
      <p:sp>
        <p:nvSpPr>
          <p:cNvPr id="413" name="Google Shape;413;p31"/>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pic>
        <p:nvPicPr>
          <p:cNvPr id="414" name="Google Shape;414;p31"/>
          <p:cNvPicPr preferRelativeResize="0"/>
          <p:nvPr/>
        </p:nvPicPr>
        <p:blipFill>
          <a:blip r:embed="rId3">
            <a:alphaModFix/>
          </a:blip>
          <a:stretch>
            <a:fillRect/>
          </a:stretch>
        </p:blipFill>
        <p:spPr>
          <a:xfrm>
            <a:off x="364150" y="1389963"/>
            <a:ext cx="5086350" cy="3724275"/>
          </a:xfrm>
          <a:prstGeom prst="rect">
            <a:avLst/>
          </a:prstGeom>
          <a:noFill/>
          <a:ln>
            <a:noFill/>
          </a:ln>
        </p:spPr>
      </p:pic>
      <p:pic>
        <p:nvPicPr>
          <p:cNvPr id="415" name="Google Shape;415;p31"/>
          <p:cNvPicPr preferRelativeResize="0"/>
          <p:nvPr/>
        </p:nvPicPr>
        <p:blipFill rotWithShape="1">
          <a:blip r:embed="rId4">
            <a:alphaModFix/>
          </a:blip>
          <a:srcRect b="0" l="0" r="3278" t="5285"/>
          <a:stretch/>
        </p:blipFill>
        <p:spPr>
          <a:xfrm>
            <a:off x="6167525" y="1718400"/>
            <a:ext cx="5748700" cy="30674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2"/>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pic>
        <p:nvPicPr>
          <p:cNvPr id="421" name="Google Shape;421;p32"/>
          <p:cNvPicPr preferRelativeResize="0"/>
          <p:nvPr/>
        </p:nvPicPr>
        <p:blipFill rotWithShape="1">
          <a:blip r:embed="rId3">
            <a:alphaModFix/>
          </a:blip>
          <a:srcRect b="0" l="0" r="0" t="2978"/>
          <a:stretch/>
        </p:blipFill>
        <p:spPr>
          <a:xfrm>
            <a:off x="1341025" y="935175"/>
            <a:ext cx="9410650" cy="49876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pic>
        <p:nvPicPr>
          <p:cNvPr id="426" name="Google Shape;426;p33"/>
          <p:cNvPicPr preferRelativeResize="0"/>
          <p:nvPr/>
        </p:nvPicPr>
        <p:blipFill rotWithShape="1">
          <a:blip r:embed="rId3">
            <a:alphaModFix/>
          </a:blip>
          <a:srcRect b="0" l="0" r="0" t="6924"/>
          <a:stretch/>
        </p:blipFill>
        <p:spPr>
          <a:xfrm>
            <a:off x="4528875" y="1113200"/>
            <a:ext cx="7434724" cy="4631601"/>
          </a:xfrm>
          <a:prstGeom prst="rect">
            <a:avLst/>
          </a:prstGeom>
          <a:noFill/>
          <a:ln>
            <a:noFill/>
          </a:ln>
        </p:spPr>
      </p:pic>
      <p:sp>
        <p:nvSpPr>
          <p:cNvPr id="427" name="Google Shape;427;p33"/>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pic>
        <p:nvPicPr>
          <p:cNvPr id="428" name="Google Shape;428;p33"/>
          <p:cNvPicPr preferRelativeResize="0"/>
          <p:nvPr/>
        </p:nvPicPr>
        <p:blipFill>
          <a:blip r:embed="rId4">
            <a:alphaModFix/>
          </a:blip>
          <a:stretch>
            <a:fillRect/>
          </a:stretch>
        </p:blipFill>
        <p:spPr>
          <a:xfrm>
            <a:off x="317100" y="2552125"/>
            <a:ext cx="3524250" cy="15049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34"/>
          <p:cNvSpPr txBox="1"/>
          <p:nvPr>
            <p:ph type="title"/>
          </p:nvPr>
        </p:nvSpPr>
        <p:spPr>
          <a:xfrm>
            <a:off x="1079500" y="1011238"/>
            <a:ext cx="10026600" cy="6555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990"/>
              <a:buFont typeface="Arial"/>
              <a:buNone/>
            </a:pPr>
            <a:r>
              <a:rPr b="1" lang="en-US" sz="4000">
                <a:solidFill>
                  <a:srgbClr val="FFC000"/>
                </a:solidFill>
              </a:rPr>
              <a:t>SCREENSHOTS OF THE API</a:t>
            </a:r>
            <a:endParaRPr b="1" sz="4000">
              <a:solidFill>
                <a:srgbClr val="FFC000"/>
              </a:solidFill>
            </a:endParaRPr>
          </a:p>
          <a:p>
            <a:pPr indent="0" lvl="0" marL="0" rtl="0" algn="l">
              <a:lnSpc>
                <a:spcPct val="100000"/>
              </a:lnSpc>
              <a:spcBef>
                <a:spcPts val="0"/>
              </a:spcBef>
              <a:spcAft>
                <a:spcPts val="0"/>
              </a:spcAft>
              <a:buSzPts val="990"/>
              <a:buNone/>
            </a:pPr>
            <a:r>
              <a:t/>
            </a:r>
            <a:endParaRPr sz="2520"/>
          </a:p>
        </p:txBody>
      </p:sp>
      <p:sp>
        <p:nvSpPr>
          <p:cNvPr id="434" name="Google Shape;434;p34"/>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pic>
        <p:nvPicPr>
          <p:cNvPr id="435" name="Google Shape;435;p34"/>
          <p:cNvPicPr preferRelativeResize="0"/>
          <p:nvPr/>
        </p:nvPicPr>
        <p:blipFill rotWithShape="1">
          <a:blip r:embed="rId3">
            <a:alphaModFix/>
          </a:blip>
          <a:srcRect b="12748" l="0" r="0" t="17849"/>
          <a:stretch/>
        </p:blipFill>
        <p:spPr>
          <a:xfrm>
            <a:off x="1152675" y="1710825"/>
            <a:ext cx="3419475" cy="204925"/>
          </a:xfrm>
          <a:prstGeom prst="rect">
            <a:avLst/>
          </a:prstGeom>
          <a:noFill/>
          <a:ln>
            <a:noFill/>
          </a:ln>
        </p:spPr>
      </p:pic>
      <p:pic>
        <p:nvPicPr>
          <p:cNvPr id="436" name="Google Shape;436;p34"/>
          <p:cNvPicPr preferRelativeResize="0"/>
          <p:nvPr/>
        </p:nvPicPr>
        <p:blipFill>
          <a:blip r:embed="rId4">
            <a:alphaModFix/>
          </a:blip>
          <a:stretch>
            <a:fillRect/>
          </a:stretch>
        </p:blipFill>
        <p:spPr>
          <a:xfrm>
            <a:off x="1152675" y="2053525"/>
            <a:ext cx="3419475" cy="276225"/>
          </a:xfrm>
          <a:prstGeom prst="rect">
            <a:avLst/>
          </a:prstGeom>
          <a:noFill/>
          <a:ln>
            <a:noFill/>
          </a:ln>
        </p:spPr>
      </p:pic>
      <p:pic>
        <p:nvPicPr>
          <p:cNvPr id="437" name="Google Shape;437;p34"/>
          <p:cNvPicPr preferRelativeResize="0"/>
          <p:nvPr/>
        </p:nvPicPr>
        <p:blipFill>
          <a:blip r:embed="rId5">
            <a:alphaModFix/>
          </a:blip>
          <a:stretch>
            <a:fillRect/>
          </a:stretch>
        </p:blipFill>
        <p:spPr>
          <a:xfrm>
            <a:off x="1152675" y="2436638"/>
            <a:ext cx="4057650" cy="438150"/>
          </a:xfrm>
          <a:prstGeom prst="rect">
            <a:avLst/>
          </a:prstGeom>
          <a:noFill/>
          <a:ln>
            <a:noFill/>
          </a:ln>
        </p:spPr>
      </p:pic>
      <p:pic>
        <p:nvPicPr>
          <p:cNvPr id="438" name="Google Shape;438;p34"/>
          <p:cNvPicPr preferRelativeResize="0"/>
          <p:nvPr/>
        </p:nvPicPr>
        <p:blipFill>
          <a:blip r:embed="rId6">
            <a:alphaModFix/>
          </a:blip>
          <a:stretch>
            <a:fillRect/>
          </a:stretch>
        </p:blipFill>
        <p:spPr>
          <a:xfrm>
            <a:off x="1152675" y="3039475"/>
            <a:ext cx="5743575" cy="1657350"/>
          </a:xfrm>
          <a:prstGeom prst="rect">
            <a:avLst/>
          </a:prstGeom>
          <a:noFill/>
          <a:ln>
            <a:noFill/>
          </a:ln>
        </p:spPr>
      </p:pic>
      <p:pic>
        <p:nvPicPr>
          <p:cNvPr id="439" name="Google Shape;439;p34"/>
          <p:cNvPicPr preferRelativeResize="0"/>
          <p:nvPr/>
        </p:nvPicPr>
        <p:blipFill>
          <a:blip r:embed="rId7">
            <a:alphaModFix/>
          </a:blip>
          <a:stretch>
            <a:fillRect/>
          </a:stretch>
        </p:blipFill>
        <p:spPr>
          <a:xfrm>
            <a:off x="1152675" y="4827263"/>
            <a:ext cx="3200400" cy="342900"/>
          </a:xfrm>
          <a:prstGeom prst="rect">
            <a:avLst/>
          </a:prstGeom>
          <a:noFill/>
          <a:ln>
            <a:noFill/>
          </a:ln>
        </p:spPr>
      </p:pic>
      <p:pic>
        <p:nvPicPr>
          <p:cNvPr id="440" name="Google Shape;440;p34"/>
          <p:cNvPicPr preferRelativeResize="0"/>
          <p:nvPr/>
        </p:nvPicPr>
        <p:blipFill>
          <a:blip r:embed="rId8">
            <a:alphaModFix/>
          </a:blip>
          <a:stretch>
            <a:fillRect/>
          </a:stretch>
        </p:blipFill>
        <p:spPr>
          <a:xfrm>
            <a:off x="1079500" y="5358563"/>
            <a:ext cx="6750049" cy="40463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4"/>
          <p:cNvSpPr txBox="1"/>
          <p:nvPr>
            <p:ph type="title"/>
          </p:nvPr>
        </p:nvSpPr>
        <p:spPr>
          <a:xfrm>
            <a:off x="1079500" y="1011238"/>
            <a:ext cx="10026600" cy="655500"/>
          </a:xfrm>
          <a:prstGeom prst="rect">
            <a:avLst/>
          </a:prstGeom>
          <a:noFill/>
          <a:ln>
            <a:noFill/>
          </a:ln>
        </p:spPr>
        <p:txBody>
          <a:bodyPr anchorCtr="0" anchor="t" bIns="0" lIns="0" spcFirstLastPara="1" rIns="0" wrap="square" tIns="0">
            <a:normAutofit fontScale="90000"/>
          </a:bodyPr>
          <a:lstStyle/>
          <a:p>
            <a:pPr indent="0" lvl="0" marL="0" rtl="0" algn="ctr">
              <a:lnSpc>
                <a:spcPct val="90000"/>
              </a:lnSpc>
              <a:spcBef>
                <a:spcPts val="0"/>
              </a:spcBef>
              <a:spcAft>
                <a:spcPts val="0"/>
              </a:spcAft>
              <a:buClr>
                <a:schemeClr val="dk1"/>
              </a:buClr>
              <a:buSzPct val="110000"/>
              <a:buFont typeface="Arial"/>
              <a:buNone/>
            </a:pPr>
            <a:r>
              <a:rPr b="1" lang="en-US" sz="4000">
                <a:solidFill>
                  <a:srgbClr val="FFC000"/>
                </a:solidFill>
              </a:rPr>
              <a:t>PROBLEM STATEMENT</a:t>
            </a:r>
            <a:endParaRPr b="1" sz="2300">
              <a:solidFill>
                <a:srgbClr val="FF9900"/>
              </a:solidFill>
              <a:latin typeface="Maven Pro"/>
              <a:ea typeface="Maven Pro"/>
              <a:cs typeface="Maven Pro"/>
              <a:sym typeface="Maven Pro"/>
            </a:endParaRPr>
          </a:p>
          <a:p>
            <a:pPr indent="0" lvl="0" marL="0" rtl="0" algn="l">
              <a:lnSpc>
                <a:spcPct val="100000"/>
              </a:lnSpc>
              <a:spcBef>
                <a:spcPts val="0"/>
              </a:spcBef>
              <a:spcAft>
                <a:spcPts val="0"/>
              </a:spcAft>
              <a:buSzPct val="71428"/>
              <a:buNone/>
            </a:pPr>
            <a:r>
              <a:t/>
            </a:r>
            <a:endParaRPr/>
          </a:p>
        </p:txBody>
      </p:sp>
      <p:sp>
        <p:nvSpPr>
          <p:cNvPr id="154" name="Google Shape;154;p4"/>
          <p:cNvSpPr txBox="1"/>
          <p:nvPr>
            <p:ph idx="1" type="body"/>
          </p:nvPr>
        </p:nvSpPr>
        <p:spPr>
          <a:xfrm>
            <a:off x="722325" y="1790700"/>
            <a:ext cx="10599300" cy="4188600"/>
          </a:xfrm>
          <a:prstGeom prst="rect">
            <a:avLst/>
          </a:prstGeom>
          <a:noFill/>
          <a:ln>
            <a:noFill/>
          </a:ln>
        </p:spPr>
        <p:txBody>
          <a:bodyPr anchorCtr="0" anchor="t" bIns="0" lIns="0" spcFirstLastPara="1" rIns="0" wrap="square" tIns="0">
            <a:noAutofit/>
          </a:bodyPr>
          <a:lstStyle/>
          <a:p>
            <a:pPr indent="0" lvl="0" marL="0" rtl="0" algn="just">
              <a:lnSpc>
                <a:spcPct val="125000"/>
              </a:lnSpc>
              <a:spcBef>
                <a:spcPts val="1000"/>
              </a:spcBef>
              <a:spcAft>
                <a:spcPts val="0"/>
              </a:spcAft>
              <a:buClr>
                <a:schemeClr val="dk1"/>
              </a:buClr>
              <a:buSzPts val="1100"/>
              <a:buFont typeface="Arial"/>
              <a:buNone/>
            </a:pPr>
            <a:r>
              <a:rPr b="1" lang="en-US" sz="1900">
                <a:latin typeface="Rockwell"/>
                <a:ea typeface="Rockwell"/>
                <a:cs typeface="Rockwell"/>
                <a:sym typeface="Rockwell"/>
              </a:rPr>
              <a:t>As more investors commit to investing in companies that are socially responsible, these progressive investors struggle to find the metrics that go beyond traditional line items such as traditional performance and expenses. Socially conscious investors struggle to find the metrics that highly business practices that align with their values. </a:t>
            </a:r>
            <a:endParaRPr b="1" sz="1900">
              <a:latin typeface="Rockwell"/>
              <a:ea typeface="Rockwell"/>
              <a:cs typeface="Rockwell"/>
              <a:sym typeface="Rockwell"/>
            </a:endParaRPr>
          </a:p>
          <a:p>
            <a:pPr indent="0" lvl="0" marL="0" rtl="0" algn="just">
              <a:lnSpc>
                <a:spcPct val="115000"/>
              </a:lnSpc>
              <a:spcBef>
                <a:spcPts val="2400"/>
              </a:spcBef>
              <a:spcAft>
                <a:spcPts val="0"/>
              </a:spcAft>
              <a:buSzPts val="1800"/>
              <a:buNone/>
            </a:pPr>
            <a:r>
              <a:rPr b="1" lang="en-US" sz="1900">
                <a:latin typeface="Rockwell"/>
                <a:ea typeface="Rockwell"/>
                <a:cs typeface="Rockwell"/>
                <a:sym typeface="Rockwell"/>
              </a:rPr>
              <a:t>Here is the opportunity we plan to capitalize on, “</a:t>
            </a:r>
            <a:r>
              <a:rPr b="1" lang="en-US" sz="1900">
                <a:latin typeface="Rockwell"/>
                <a:ea typeface="Rockwell"/>
                <a:cs typeface="Rockwell"/>
                <a:sym typeface="Rockwell"/>
              </a:rPr>
              <a:t>DOSRI</a:t>
            </a:r>
            <a:r>
              <a:rPr b="1" lang="en-US" sz="1900">
                <a:latin typeface="Rockwell"/>
                <a:ea typeface="Rockwell"/>
                <a:cs typeface="Rockwell"/>
                <a:sym typeface="Rockwell"/>
              </a:rPr>
              <a:t>” is a free website that provides investors insight about publicly traded companies social rating base on the ‘Environmental, Social, &amp; Governance’ (ESG) standard rating. Dorsi plans on serving this growing community of investors with thorough analysis of company performances that expand beyond traditional financials along with quick access to investing in these Socially Responsible companies.  </a:t>
            </a:r>
            <a:endParaRPr b="1" sz="1900">
              <a:latin typeface="Rockwell"/>
              <a:ea typeface="Rockwell"/>
              <a:cs typeface="Rockwell"/>
              <a:sym typeface="Rockwell"/>
            </a:endParaRPr>
          </a:p>
          <a:p>
            <a:pPr indent="0" lvl="0" marL="0" rtl="0" algn="just">
              <a:lnSpc>
                <a:spcPct val="115000"/>
              </a:lnSpc>
              <a:spcBef>
                <a:spcPts val="2400"/>
              </a:spcBef>
              <a:spcAft>
                <a:spcPts val="0"/>
              </a:spcAft>
              <a:buClr>
                <a:schemeClr val="dk1"/>
              </a:buClr>
              <a:buSzPts val="1100"/>
              <a:buFont typeface="Arial"/>
              <a:buNone/>
            </a:pPr>
            <a:r>
              <a:t/>
            </a:r>
            <a:endParaRPr b="1" sz="1900">
              <a:latin typeface="Rockwell"/>
              <a:ea typeface="Rockwell"/>
              <a:cs typeface="Rockwell"/>
              <a:sym typeface="Rockwell"/>
            </a:endParaRPr>
          </a:p>
          <a:p>
            <a:pPr indent="0" lvl="0" marL="0" rtl="0" algn="just">
              <a:lnSpc>
                <a:spcPct val="125000"/>
              </a:lnSpc>
              <a:spcBef>
                <a:spcPts val="1000"/>
              </a:spcBef>
              <a:spcAft>
                <a:spcPts val="0"/>
              </a:spcAft>
              <a:buSzPts val="1800"/>
              <a:buNone/>
            </a:pPr>
            <a:r>
              <a:t/>
            </a:r>
            <a:endParaRPr sz="1900">
              <a:latin typeface="Rockwell"/>
              <a:ea typeface="Rockwell"/>
              <a:cs typeface="Rockwell"/>
              <a:sym typeface="Rockwe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35"/>
          <p:cNvSpPr txBox="1"/>
          <p:nvPr>
            <p:ph type="ctrTitle"/>
          </p:nvPr>
        </p:nvSpPr>
        <p:spPr>
          <a:xfrm>
            <a:off x="1978800" y="302375"/>
            <a:ext cx="7797900" cy="2138400"/>
          </a:xfrm>
          <a:prstGeom prst="rect">
            <a:avLst/>
          </a:prstGeom>
          <a:noFill/>
          <a:ln>
            <a:noFill/>
          </a:ln>
        </p:spPr>
        <p:txBody>
          <a:bodyPr anchorCtr="0" anchor="b" bIns="0" lIns="0" spcFirstLastPara="1" rIns="0" wrap="square" tIns="0">
            <a:normAutofit/>
          </a:bodyPr>
          <a:lstStyle/>
          <a:p>
            <a:pPr indent="0" lvl="0" marL="0" rtl="0" algn="ctr">
              <a:lnSpc>
                <a:spcPct val="100000"/>
              </a:lnSpc>
              <a:spcBef>
                <a:spcPts val="0"/>
              </a:spcBef>
              <a:spcAft>
                <a:spcPts val="0"/>
              </a:spcAft>
              <a:buClr>
                <a:srgbClr val="FFC000"/>
              </a:buClr>
              <a:buSzPts val="4000"/>
              <a:buFont typeface="Rockwell"/>
              <a:buNone/>
            </a:pPr>
            <a:r>
              <a:rPr b="1" lang="en-US" sz="4000">
                <a:solidFill>
                  <a:srgbClr val="FFC000"/>
                </a:solidFill>
              </a:rPr>
              <a:t>GITHUB LINK</a:t>
            </a:r>
            <a:endParaRPr sz="3700">
              <a:solidFill>
                <a:srgbClr val="24292F"/>
              </a:solidFill>
              <a:latin typeface="Merriweather"/>
              <a:ea typeface="Merriweather"/>
              <a:cs typeface="Merriweather"/>
              <a:sym typeface="Merriweather"/>
            </a:endParaRPr>
          </a:p>
          <a:p>
            <a:pPr indent="0" lvl="0" marL="0" rtl="0" algn="ctr">
              <a:lnSpc>
                <a:spcPct val="100000"/>
              </a:lnSpc>
              <a:spcBef>
                <a:spcPts val="0"/>
              </a:spcBef>
              <a:spcAft>
                <a:spcPts val="0"/>
              </a:spcAft>
              <a:buSzPts val="2800"/>
              <a:buNone/>
            </a:pPr>
            <a:r>
              <a:t/>
            </a:r>
            <a:endParaRPr>
              <a:latin typeface="Amatic SC"/>
              <a:ea typeface="Amatic SC"/>
              <a:cs typeface="Amatic SC"/>
              <a:sym typeface="Amatic SC"/>
            </a:endParaRPr>
          </a:p>
          <a:p>
            <a:pPr indent="0" lvl="0" marL="0" rtl="0" algn="ctr">
              <a:lnSpc>
                <a:spcPct val="100000"/>
              </a:lnSpc>
              <a:spcBef>
                <a:spcPts val="0"/>
              </a:spcBef>
              <a:spcAft>
                <a:spcPts val="0"/>
              </a:spcAft>
              <a:buSzPts val="2800"/>
              <a:buNone/>
            </a:pPr>
            <a:r>
              <a:t/>
            </a:r>
            <a:endParaRPr/>
          </a:p>
        </p:txBody>
      </p:sp>
      <p:sp>
        <p:nvSpPr>
          <p:cNvPr id="446" name="Google Shape;446;p35"/>
          <p:cNvSpPr txBox="1"/>
          <p:nvPr>
            <p:ph idx="1" type="subTitle"/>
          </p:nvPr>
        </p:nvSpPr>
        <p:spPr>
          <a:xfrm>
            <a:off x="1133850" y="2108675"/>
            <a:ext cx="9924300" cy="661800"/>
          </a:xfrm>
          <a:prstGeom prst="rect">
            <a:avLst/>
          </a:prstGeom>
          <a:noFill/>
          <a:ln>
            <a:noFill/>
          </a:ln>
        </p:spPr>
        <p:txBody>
          <a:bodyPr anchorCtr="0" anchor="t" bIns="0" lIns="0" spcFirstLastPara="1" rIns="0" wrap="square" tIns="0">
            <a:normAutofit fontScale="85000"/>
          </a:bodyPr>
          <a:lstStyle/>
          <a:p>
            <a:pPr indent="0" lvl="0" marL="0" rtl="0" algn="ctr">
              <a:lnSpc>
                <a:spcPct val="125000"/>
              </a:lnSpc>
              <a:spcBef>
                <a:spcPts val="1000"/>
              </a:spcBef>
              <a:spcAft>
                <a:spcPts val="0"/>
              </a:spcAft>
              <a:buSzPct val="117647"/>
              <a:buNone/>
            </a:pPr>
            <a:r>
              <a:rPr lang="en-US"/>
              <a:t>https://github.com/CS691/Socially-Responsible-Investing-A-financial-website/wiki</a:t>
            </a:r>
            <a:endParaRPr/>
          </a:p>
        </p:txBody>
      </p:sp>
      <p:sp>
        <p:nvSpPr>
          <p:cNvPr id="447" name="Google Shape;447;p35"/>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6"/>
          <p:cNvSpPr txBox="1"/>
          <p:nvPr>
            <p:ph type="title"/>
          </p:nvPr>
        </p:nvSpPr>
        <p:spPr>
          <a:xfrm>
            <a:off x="259692" y="2773363"/>
            <a:ext cx="11643300" cy="6555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rgbClr val="FFC000"/>
              </a:buClr>
              <a:buSzPts val="6000"/>
              <a:buFont typeface="Rockwell"/>
              <a:buNone/>
            </a:pPr>
            <a:r>
              <a:rPr b="1" lang="en-US" sz="6000">
                <a:solidFill>
                  <a:srgbClr val="FFC000"/>
                </a:solidFill>
              </a:rPr>
              <a:t>THANK YOU!</a:t>
            </a:r>
            <a:endParaRPr/>
          </a:p>
        </p:txBody>
      </p:sp>
      <p:sp>
        <p:nvSpPr>
          <p:cNvPr id="453" name="Google Shape;453;p36"/>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8" name="Shape 158"/>
        <p:cNvGrpSpPr/>
        <p:nvPr/>
      </p:nvGrpSpPr>
      <p:grpSpPr>
        <a:xfrm>
          <a:off x="0" y="0"/>
          <a:ext cx="0" cy="0"/>
          <a:chOff x="0" y="0"/>
          <a:chExt cx="0" cy="0"/>
        </a:xfrm>
      </p:grpSpPr>
      <p:sp>
        <p:nvSpPr>
          <p:cNvPr id="159" name="Google Shape;159;p5"/>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60" name="Google Shape;160;p5"/>
          <p:cNvSpPr txBox="1"/>
          <p:nvPr>
            <p:ph type="ctrTitle"/>
          </p:nvPr>
        </p:nvSpPr>
        <p:spPr>
          <a:xfrm>
            <a:off x="7766050" y="1051200"/>
            <a:ext cx="4144500" cy="2138400"/>
          </a:xfrm>
          <a:prstGeom prst="rect">
            <a:avLst/>
          </a:prstGeom>
          <a:noFill/>
          <a:ln>
            <a:noFill/>
          </a:ln>
        </p:spPr>
        <p:txBody>
          <a:bodyPr anchorCtr="0" anchor="b" bIns="0" lIns="0" spcFirstLastPara="1" rIns="0" wrap="square" tIns="0">
            <a:normAutofit/>
          </a:bodyPr>
          <a:lstStyle/>
          <a:p>
            <a:pPr indent="0" lvl="0" marL="0" rtl="0" algn="ctr">
              <a:lnSpc>
                <a:spcPct val="100000"/>
              </a:lnSpc>
              <a:spcBef>
                <a:spcPts val="0"/>
              </a:spcBef>
              <a:spcAft>
                <a:spcPts val="0"/>
              </a:spcAft>
              <a:buClr>
                <a:srgbClr val="FFC000"/>
              </a:buClr>
              <a:buSzPts val="3200"/>
              <a:buFont typeface="Rockwell"/>
              <a:buNone/>
            </a:pPr>
            <a:r>
              <a:rPr lang="en-US" sz="3200">
                <a:solidFill>
                  <a:srgbClr val="FFC000"/>
                </a:solidFill>
              </a:rPr>
              <a:t>WHAT IS DOSRI?</a:t>
            </a:r>
            <a:endParaRPr/>
          </a:p>
        </p:txBody>
      </p:sp>
      <p:sp>
        <p:nvSpPr>
          <p:cNvPr id="161" name="Google Shape;161;p5"/>
          <p:cNvSpPr txBox="1"/>
          <p:nvPr>
            <p:ph idx="1" type="subTitle"/>
          </p:nvPr>
        </p:nvSpPr>
        <p:spPr>
          <a:xfrm>
            <a:off x="7766051" y="4113213"/>
            <a:ext cx="3884961" cy="1655762"/>
          </a:xfrm>
          <a:prstGeom prst="rect">
            <a:avLst/>
          </a:prstGeom>
          <a:noFill/>
          <a:ln>
            <a:noFill/>
          </a:ln>
        </p:spPr>
        <p:txBody>
          <a:bodyPr anchorCtr="0" anchor="t" bIns="0" lIns="0" spcFirstLastPara="1" rIns="0" wrap="square" tIns="0">
            <a:normAutofit/>
          </a:bodyPr>
          <a:lstStyle/>
          <a:p>
            <a:pPr indent="0" lvl="0" marL="0" rtl="0" algn="ctr">
              <a:lnSpc>
                <a:spcPct val="125000"/>
              </a:lnSpc>
              <a:spcBef>
                <a:spcPts val="0"/>
              </a:spcBef>
              <a:spcAft>
                <a:spcPts val="0"/>
              </a:spcAft>
              <a:buSzPts val="2400"/>
              <a:buNone/>
            </a:pPr>
            <a:r>
              <a:rPr lang="en-US"/>
              <a:t>Socially Responsible Investing (SRI)</a:t>
            </a:r>
            <a:endParaRPr/>
          </a:p>
        </p:txBody>
      </p:sp>
      <p:pic>
        <p:nvPicPr>
          <p:cNvPr descr="An abstract genetic concept" id="162" name="Google Shape;162;p5"/>
          <p:cNvPicPr preferRelativeResize="0"/>
          <p:nvPr/>
        </p:nvPicPr>
        <p:blipFill rotWithShape="1">
          <a:blip r:embed="rId3">
            <a:alphaModFix/>
          </a:blip>
          <a:srcRect b="6695" l="0" r="3" t="6693"/>
          <a:stretch/>
        </p:blipFill>
        <p:spPr>
          <a:xfrm>
            <a:off x="257579" y="319349"/>
            <a:ext cx="7180549" cy="6219315"/>
          </a:xfrm>
          <a:prstGeom prst="rect">
            <a:avLst/>
          </a:prstGeom>
          <a:noFill/>
          <a:ln>
            <a:noFill/>
          </a:ln>
        </p:spPr>
      </p:pic>
      <p:cxnSp>
        <p:nvCxnSpPr>
          <p:cNvPr id="163" name="Google Shape;163;p5"/>
          <p:cNvCxnSpPr/>
          <p:nvPr/>
        </p:nvCxnSpPr>
        <p:spPr>
          <a:xfrm>
            <a:off x="9438531" y="3690871"/>
            <a:ext cx="540000" cy="0"/>
          </a:xfrm>
          <a:prstGeom prst="straightConnector1">
            <a:avLst/>
          </a:prstGeom>
          <a:noFill/>
          <a:ln cap="flat" cmpd="sng" w="12700">
            <a:solidFill>
              <a:schemeClr val="lt1"/>
            </a:solidFill>
            <a:prstDash val="solid"/>
            <a:round/>
            <a:headEnd len="sm" w="sm" type="none"/>
            <a:tailEnd len="sm" w="sm" type="none"/>
          </a:ln>
        </p:spPr>
      </p:cxnSp>
      <p:sp>
        <p:nvSpPr>
          <p:cNvPr id="164" name="Google Shape;164;p5"/>
          <p:cNvSpPr/>
          <p:nvPr/>
        </p:nvSpPr>
        <p:spPr>
          <a:xfrm>
            <a:off x="456575" y="492375"/>
            <a:ext cx="6604800" cy="5768400"/>
          </a:xfrm>
          <a:prstGeom prst="rect">
            <a:avLst/>
          </a:prstGeom>
          <a:solidFill>
            <a:srgbClr val="BFBFBF"/>
          </a:solidFill>
          <a:ln cap="flat" cmpd="sng" w="1077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342900" lvl="0" marL="457200" marR="0" rtl="0" algn="l">
              <a:lnSpc>
                <a:spcPct val="115000"/>
              </a:lnSpc>
              <a:spcBef>
                <a:spcPts val="2400"/>
              </a:spcBef>
              <a:spcAft>
                <a:spcPts val="0"/>
              </a:spcAft>
              <a:buClr>
                <a:srgbClr val="24292F"/>
              </a:buClr>
              <a:buSzPts val="1800"/>
              <a:buFont typeface="Rockwell"/>
              <a:buChar char="●"/>
            </a:pPr>
            <a:r>
              <a:rPr b="0" i="0" lang="en-US" sz="1800" u="none" cap="none" strike="noStrike">
                <a:solidFill>
                  <a:srgbClr val="24292F"/>
                </a:solidFill>
                <a:latin typeface="Rockwell"/>
                <a:ea typeface="Rockwell"/>
                <a:cs typeface="Rockwell"/>
                <a:sym typeface="Rockwell"/>
              </a:rPr>
              <a:t>“Dosri” is a free website that provides investors insight about publicly traded companies social rating base on the ‘Environmental, Social, &amp; Governance’ (ESG) standard rating and more.</a:t>
            </a:r>
            <a:endParaRPr b="0" i="0" sz="1400" u="none" cap="none" strike="noStrike">
              <a:solidFill>
                <a:srgbClr val="000000"/>
              </a:solidFill>
              <a:latin typeface="Rockwell"/>
              <a:ea typeface="Rockwell"/>
              <a:cs typeface="Rockwell"/>
              <a:sym typeface="Rockwell"/>
            </a:endParaRPr>
          </a:p>
          <a:p>
            <a:pPr indent="-342900" lvl="0" marL="457200" marR="0" rtl="0" algn="l">
              <a:lnSpc>
                <a:spcPct val="115000"/>
              </a:lnSpc>
              <a:spcBef>
                <a:spcPts val="0"/>
              </a:spcBef>
              <a:spcAft>
                <a:spcPts val="0"/>
              </a:spcAft>
              <a:buClr>
                <a:srgbClr val="24292F"/>
              </a:buClr>
              <a:buSzPts val="1800"/>
              <a:buFont typeface="Rockwell"/>
              <a:buChar char="●"/>
            </a:pPr>
            <a:r>
              <a:rPr b="0" i="0" lang="en-US" sz="1800" u="none" cap="none" strike="noStrike">
                <a:solidFill>
                  <a:srgbClr val="24292F"/>
                </a:solidFill>
                <a:latin typeface="Rockwell"/>
                <a:ea typeface="Rockwell"/>
                <a:cs typeface="Rockwell"/>
                <a:sym typeface="Rockwell"/>
              </a:rPr>
              <a:t>Provides investors with latest stock price, related articles and third-party brokerages accounts for creating investment accounts if interested in buying the stock</a:t>
            </a:r>
            <a:endParaRPr b="0" i="0" sz="1800" u="none" cap="none" strike="noStrike">
              <a:solidFill>
                <a:srgbClr val="24292F"/>
              </a:solidFill>
              <a:latin typeface="Rockwell"/>
              <a:ea typeface="Rockwell"/>
              <a:cs typeface="Rockwell"/>
              <a:sym typeface="Rockwell"/>
            </a:endParaRPr>
          </a:p>
          <a:p>
            <a:pPr indent="-342900" lvl="0" marL="457200" marR="0" rtl="0" algn="l">
              <a:lnSpc>
                <a:spcPct val="115000"/>
              </a:lnSpc>
              <a:spcBef>
                <a:spcPts val="0"/>
              </a:spcBef>
              <a:spcAft>
                <a:spcPts val="0"/>
              </a:spcAft>
              <a:buClr>
                <a:srgbClr val="24292F"/>
              </a:buClr>
              <a:buSzPts val="1800"/>
              <a:buFont typeface="Rockwell"/>
              <a:buChar char="●"/>
            </a:pPr>
            <a:r>
              <a:rPr b="0" i="0" lang="en-US" sz="1800" u="none" cap="none" strike="noStrike">
                <a:solidFill>
                  <a:srgbClr val="24292F"/>
                </a:solidFill>
                <a:latin typeface="Rockwell"/>
                <a:ea typeface="Rockwell"/>
                <a:cs typeface="Rockwell"/>
                <a:sym typeface="Rockwell"/>
              </a:rPr>
              <a:t>The differentiator with the site is to amplify Socially responsible investing amongst investors by quickly helping them identify companies that are sustainable, particularly in in the three categories below:</a:t>
            </a:r>
            <a:endParaRPr b="0" i="0" sz="1800" u="none" cap="none" strike="noStrike">
              <a:solidFill>
                <a:srgbClr val="000000"/>
              </a:solidFill>
              <a:latin typeface="Rockwell"/>
              <a:ea typeface="Rockwell"/>
              <a:cs typeface="Rockwell"/>
              <a:sym typeface="Rockwell"/>
            </a:endParaRPr>
          </a:p>
          <a:p>
            <a:pPr indent="-342900" lvl="1" marL="914400" marR="0" rtl="0" algn="l">
              <a:lnSpc>
                <a:spcPct val="115000"/>
              </a:lnSpc>
              <a:spcBef>
                <a:spcPts val="0"/>
              </a:spcBef>
              <a:spcAft>
                <a:spcPts val="0"/>
              </a:spcAft>
              <a:buClr>
                <a:srgbClr val="24292F"/>
              </a:buClr>
              <a:buSzPts val="1800"/>
              <a:buFont typeface="Rockwell"/>
              <a:buChar char="○"/>
            </a:pPr>
            <a:r>
              <a:rPr b="1" i="0" lang="en-US" sz="1800" u="none" cap="none" strike="noStrike">
                <a:solidFill>
                  <a:srgbClr val="24292F"/>
                </a:solidFill>
                <a:latin typeface="Rockwell"/>
                <a:ea typeface="Rockwell"/>
                <a:cs typeface="Rockwell"/>
                <a:sym typeface="Rockwell"/>
              </a:rPr>
              <a:t>Environmental</a:t>
            </a:r>
            <a:r>
              <a:rPr b="0" i="0" lang="en-US" sz="1800" u="none" cap="none" strike="noStrike">
                <a:solidFill>
                  <a:srgbClr val="24292F"/>
                </a:solidFill>
                <a:latin typeface="Rockwell"/>
                <a:ea typeface="Rockwell"/>
                <a:cs typeface="Rockwell"/>
                <a:sym typeface="Rockwell"/>
              </a:rPr>
              <a:t> - Issues such as climate change and pollution</a:t>
            </a:r>
            <a:endParaRPr b="0" i="0" sz="1400" u="none" cap="none" strike="noStrike">
              <a:solidFill>
                <a:srgbClr val="000000"/>
              </a:solidFill>
              <a:latin typeface="Rockwell"/>
              <a:ea typeface="Rockwell"/>
              <a:cs typeface="Rockwell"/>
              <a:sym typeface="Rockwell"/>
            </a:endParaRPr>
          </a:p>
          <a:p>
            <a:pPr indent="-342900" lvl="1" marL="914400" marR="0" rtl="0" algn="l">
              <a:lnSpc>
                <a:spcPct val="115000"/>
              </a:lnSpc>
              <a:spcBef>
                <a:spcPts val="0"/>
              </a:spcBef>
              <a:spcAft>
                <a:spcPts val="0"/>
              </a:spcAft>
              <a:buClr>
                <a:srgbClr val="24292F"/>
              </a:buClr>
              <a:buSzPts val="1800"/>
              <a:buFont typeface="Rockwell"/>
              <a:buChar char="○"/>
            </a:pPr>
            <a:r>
              <a:rPr b="1" i="0" lang="en-US" sz="1800" u="none" cap="none" strike="noStrike">
                <a:solidFill>
                  <a:srgbClr val="24292F"/>
                </a:solidFill>
                <a:latin typeface="Rockwell"/>
                <a:ea typeface="Rockwell"/>
                <a:cs typeface="Rockwell"/>
                <a:sym typeface="Rockwell"/>
              </a:rPr>
              <a:t>Social</a:t>
            </a:r>
            <a:r>
              <a:rPr b="0" i="0" lang="en-US" sz="1800" u="none" cap="none" strike="noStrike">
                <a:solidFill>
                  <a:srgbClr val="24292F"/>
                </a:solidFill>
                <a:latin typeface="Rockwell"/>
                <a:ea typeface="Rockwell"/>
                <a:cs typeface="Rockwell"/>
                <a:sym typeface="Rockwell"/>
              </a:rPr>
              <a:t> - Issues around workplace practices and human capital</a:t>
            </a:r>
            <a:endParaRPr b="0" i="0" sz="1400" u="none" cap="none" strike="noStrike">
              <a:solidFill>
                <a:srgbClr val="000000"/>
              </a:solidFill>
              <a:latin typeface="Rockwell"/>
              <a:ea typeface="Rockwell"/>
              <a:cs typeface="Rockwell"/>
              <a:sym typeface="Rockwell"/>
            </a:endParaRPr>
          </a:p>
          <a:p>
            <a:pPr indent="-342900" lvl="1" marL="914400" marR="0" rtl="0" algn="l">
              <a:lnSpc>
                <a:spcPct val="115000"/>
              </a:lnSpc>
              <a:spcBef>
                <a:spcPts val="0"/>
              </a:spcBef>
              <a:spcAft>
                <a:spcPts val="0"/>
              </a:spcAft>
              <a:buClr>
                <a:srgbClr val="24292F"/>
              </a:buClr>
              <a:buSzPts val="1800"/>
              <a:buFont typeface="Rockwell"/>
              <a:buChar char="○"/>
            </a:pPr>
            <a:r>
              <a:rPr b="1" i="0" lang="en-US" sz="1800" u="none" cap="none" strike="noStrike">
                <a:solidFill>
                  <a:srgbClr val="24292F"/>
                </a:solidFill>
                <a:latin typeface="Rockwell"/>
                <a:ea typeface="Rockwell"/>
                <a:cs typeface="Rockwell"/>
                <a:sym typeface="Rockwell"/>
              </a:rPr>
              <a:t>Governance</a:t>
            </a:r>
            <a:r>
              <a:rPr b="0" i="0" lang="en-US" sz="1800" u="none" cap="none" strike="noStrike">
                <a:solidFill>
                  <a:srgbClr val="24292F"/>
                </a:solidFill>
                <a:latin typeface="Rockwell"/>
                <a:ea typeface="Rockwell"/>
                <a:cs typeface="Rockwell"/>
                <a:sym typeface="Rockwell"/>
              </a:rPr>
              <a:t> - Issues such as executive pay, accounting, and ethics</a:t>
            </a:r>
            <a:endParaRPr b="0" i="0" sz="1600" u="none" cap="none" strike="noStrike">
              <a:solidFill>
                <a:srgbClr val="24292F"/>
              </a:solidFill>
              <a:latin typeface="Rockwell"/>
              <a:ea typeface="Rockwell"/>
              <a:cs typeface="Rockwell"/>
              <a:sym typeface="Rockwell"/>
            </a:endParaRPr>
          </a:p>
        </p:txBody>
      </p:sp>
      <p:sp>
        <p:nvSpPr>
          <p:cNvPr id="165" name="Google Shape;165;p5"/>
          <p:cNvSpPr txBox="1"/>
          <p:nvPr>
            <p:ph idx="4294967295" type="title"/>
          </p:nvPr>
        </p:nvSpPr>
        <p:spPr>
          <a:xfrm>
            <a:off x="7766050" y="492375"/>
            <a:ext cx="3765600" cy="1215000"/>
          </a:xfrm>
          <a:prstGeom prst="rect">
            <a:avLst/>
          </a:prstGeom>
          <a:noFill/>
          <a:ln>
            <a:noFill/>
          </a:ln>
        </p:spPr>
        <p:txBody>
          <a:bodyPr anchorCtr="0" anchor="t" bIns="0" lIns="0" spcFirstLastPara="1" rIns="0" wrap="square" tIns="0">
            <a:normAutofit fontScale="90000"/>
          </a:bodyPr>
          <a:lstStyle/>
          <a:p>
            <a:pPr indent="0" lvl="0" marL="0" rtl="0" algn="ctr">
              <a:lnSpc>
                <a:spcPct val="90000"/>
              </a:lnSpc>
              <a:spcBef>
                <a:spcPts val="0"/>
              </a:spcBef>
              <a:spcAft>
                <a:spcPts val="0"/>
              </a:spcAft>
              <a:buClr>
                <a:schemeClr val="dk1"/>
              </a:buClr>
              <a:buSzPct val="110000"/>
              <a:buFont typeface="Arial"/>
              <a:buNone/>
            </a:pPr>
            <a:r>
              <a:rPr b="1" lang="en-US" sz="4000">
                <a:solidFill>
                  <a:srgbClr val="FFC000"/>
                </a:solidFill>
              </a:rPr>
              <a:t>PROJECT DESCRIPTION</a:t>
            </a:r>
            <a:endParaRPr b="1" sz="2300">
              <a:solidFill>
                <a:srgbClr val="FF9900"/>
              </a:solidFill>
              <a:latin typeface="Maven Pro"/>
              <a:ea typeface="Maven Pro"/>
              <a:cs typeface="Maven Pro"/>
              <a:sym typeface="Maven Pro"/>
            </a:endParaRPr>
          </a:p>
          <a:p>
            <a:pPr indent="0" lvl="0" marL="0" rtl="0" algn="l">
              <a:lnSpc>
                <a:spcPct val="100000"/>
              </a:lnSpc>
              <a:spcBef>
                <a:spcPts val="0"/>
              </a:spcBef>
              <a:spcAft>
                <a:spcPts val="0"/>
              </a:spcAft>
              <a:buSzPct val="111111"/>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6"/>
          <p:cNvSpPr txBox="1"/>
          <p:nvPr>
            <p:ph type="title"/>
          </p:nvPr>
        </p:nvSpPr>
        <p:spPr>
          <a:xfrm>
            <a:off x="259692" y="2773363"/>
            <a:ext cx="11643300" cy="655500"/>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Clr>
                <a:srgbClr val="FFC000"/>
              </a:buClr>
              <a:buSzPts val="4000"/>
              <a:buFont typeface="Rockwell"/>
              <a:buNone/>
            </a:pPr>
            <a:r>
              <a:rPr b="1" lang="en-US" sz="4000">
                <a:solidFill>
                  <a:srgbClr val="FFC000"/>
                </a:solidFill>
              </a:rPr>
              <a:t>PERSONAS</a:t>
            </a:r>
            <a:endParaRPr/>
          </a:p>
        </p:txBody>
      </p:sp>
      <p:sp>
        <p:nvSpPr>
          <p:cNvPr id="171" name="Google Shape;171;p6"/>
          <p:cNvSpPr txBox="1"/>
          <p:nvPr>
            <p:ph idx="12" type="sldNum"/>
          </p:nvPr>
        </p:nvSpPr>
        <p:spPr>
          <a:xfrm>
            <a:off x="9442800" y="6401999"/>
            <a:ext cx="2208300" cy="369300"/>
          </a:xfrm>
          <a:prstGeom prst="rect">
            <a:avLst/>
          </a:prstGeom>
          <a:noFill/>
          <a:ln>
            <a:noFill/>
          </a:ln>
        </p:spPr>
        <p:txBody>
          <a:bodyPr anchorCtr="0" anchor="ctr" bIns="0" lIns="0" spcFirstLastPara="1" rIns="0" wrap="square" tIns="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75" name="Shape 175"/>
        <p:cNvGrpSpPr/>
        <p:nvPr/>
      </p:nvGrpSpPr>
      <p:grpSpPr>
        <a:xfrm>
          <a:off x="0" y="0"/>
          <a:ext cx="0" cy="0"/>
          <a:chOff x="0" y="0"/>
          <a:chExt cx="0" cy="0"/>
        </a:xfrm>
      </p:grpSpPr>
      <p:sp>
        <p:nvSpPr>
          <p:cNvPr id="176" name="Google Shape;176;p7"/>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77" name="Google Shape;177;p7"/>
          <p:cNvSpPr txBox="1"/>
          <p:nvPr>
            <p:ph type="ctrTitle"/>
          </p:nvPr>
        </p:nvSpPr>
        <p:spPr>
          <a:xfrm>
            <a:off x="1064250" y="222560"/>
            <a:ext cx="4426782" cy="1428443"/>
          </a:xfrm>
          <a:prstGeom prst="rect">
            <a:avLst/>
          </a:prstGeom>
          <a:noFill/>
          <a:ln>
            <a:noFill/>
          </a:ln>
        </p:spPr>
        <p:txBody>
          <a:bodyPr anchorCtr="0" anchor="b" bIns="0" lIns="0" spcFirstLastPara="1" rIns="0" wrap="square" tIns="0">
            <a:normAutofit/>
          </a:bodyPr>
          <a:lstStyle/>
          <a:p>
            <a:pPr indent="0" lvl="0" marL="0" rtl="0" algn="ctr">
              <a:lnSpc>
                <a:spcPct val="100000"/>
              </a:lnSpc>
              <a:spcBef>
                <a:spcPts val="0"/>
              </a:spcBef>
              <a:spcAft>
                <a:spcPts val="0"/>
              </a:spcAft>
              <a:buClr>
                <a:srgbClr val="FFC000"/>
              </a:buClr>
              <a:buSzPts val="2800"/>
              <a:buFont typeface="Rockwell"/>
              <a:buNone/>
            </a:pPr>
            <a:r>
              <a:rPr b="1" lang="en-US" sz="3600">
                <a:solidFill>
                  <a:srgbClr val="FFC000"/>
                </a:solidFill>
              </a:rPr>
              <a:t>PERSONA 1:</a:t>
            </a:r>
            <a:br>
              <a:rPr lang="en-US" sz="3600"/>
            </a:br>
            <a:r>
              <a:rPr lang="en-US"/>
              <a:t>CARLOS, PUBLIC SPEAKER</a:t>
            </a:r>
            <a:endParaRPr/>
          </a:p>
        </p:txBody>
      </p:sp>
      <p:cxnSp>
        <p:nvCxnSpPr>
          <p:cNvPr id="178" name="Google Shape;178;p7"/>
          <p:cNvCxnSpPr/>
          <p:nvPr/>
        </p:nvCxnSpPr>
        <p:spPr>
          <a:xfrm>
            <a:off x="3023391" y="2310207"/>
            <a:ext cx="540000" cy="0"/>
          </a:xfrm>
          <a:prstGeom prst="straightConnector1">
            <a:avLst/>
          </a:prstGeom>
          <a:noFill/>
          <a:ln cap="flat" cmpd="sng" w="10150">
            <a:solidFill>
              <a:schemeClr val="lt1"/>
            </a:solidFill>
            <a:prstDash val="solid"/>
            <a:round/>
            <a:headEnd len="sm" w="sm" type="none"/>
            <a:tailEnd len="sm" w="sm" type="none"/>
          </a:ln>
        </p:spPr>
      </p:cxnSp>
      <p:sp>
        <p:nvSpPr>
          <p:cNvPr id="179" name="Google Shape;179;p7"/>
          <p:cNvSpPr txBox="1"/>
          <p:nvPr>
            <p:ph idx="1" type="subTitle"/>
          </p:nvPr>
        </p:nvSpPr>
        <p:spPr>
          <a:xfrm>
            <a:off x="144270" y="1813785"/>
            <a:ext cx="2829656" cy="4821643"/>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2000"/>
              <a:buNone/>
            </a:pPr>
            <a:r>
              <a:rPr b="1" i="0" lang="en-US" sz="2000" u="none" strike="noStrike"/>
              <a:t>Background Profile: </a:t>
            </a:r>
            <a:endParaRPr/>
          </a:p>
          <a:p>
            <a:pPr indent="-285750" lvl="0" marL="285750" rtl="0" algn="l">
              <a:lnSpc>
                <a:spcPct val="115000"/>
              </a:lnSpc>
              <a:spcBef>
                <a:spcPts val="1200"/>
              </a:spcBef>
              <a:spcAft>
                <a:spcPts val="0"/>
              </a:spcAft>
              <a:buSzPts val="1600"/>
              <a:buFont typeface="Arial"/>
              <a:buChar char="•"/>
            </a:pPr>
            <a:r>
              <a:rPr b="0" i="0" lang="en-US" sz="1600" u="none" strike="noStrike"/>
              <a:t>Carlos, a 60 years old, wealthy long-term investors that does financial public speaking, runs his own family office, always looking for new tools to make better investment decisions </a:t>
            </a:r>
            <a:endParaRPr/>
          </a:p>
          <a:p>
            <a:pPr indent="-285750" lvl="0" marL="285750" rtl="0" algn="l">
              <a:lnSpc>
                <a:spcPct val="115000"/>
              </a:lnSpc>
              <a:spcBef>
                <a:spcPts val="1200"/>
              </a:spcBef>
              <a:spcAft>
                <a:spcPts val="0"/>
              </a:spcAft>
              <a:buSzPts val="1600"/>
              <a:buFont typeface="Arial"/>
              <a:buChar char="•"/>
            </a:pPr>
            <a:r>
              <a:rPr b="0" i="0" lang="en-US" sz="1600" u="none" strike="noStrike"/>
              <a:t>Carlos likes to research</a:t>
            </a:r>
            <a:r>
              <a:rPr i="0" lang="en-US" sz="1600"/>
              <a:t> companies and read the latest stories about them to quickly identify their long-term financial positions</a:t>
            </a:r>
            <a:endParaRPr sz="1600"/>
          </a:p>
        </p:txBody>
      </p:sp>
      <p:sp>
        <p:nvSpPr>
          <p:cNvPr id="180" name="Google Shape;180;p7"/>
          <p:cNvSpPr/>
          <p:nvPr/>
        </p:nvSpPr>
        <p:spPr>
          <a:xfrm flipH="1" rot="10800000">
            <a:off x="6555282" y="443194"/>
            <a:ext cx="4989600" cy="5760000"/>
          </a:xfrm>
          <a:custGeom>
            <a:rect b="b" l="l" r="r" t="t"/>
            <a:pathLst>
              <a:path extrusionOk="0" h="5760000" w="6660000">
                <a:moveTo>
                  <a:pt x="6660000" y="5760000"/>
                </a:moveTo>
                <a:lnTo>
                  <a:pt x="0" y="5760000"/>
                </a:lnTo>
                <a:lnTo>
                  <a:pt x="0" y="0"/>
                </a:lnTo>
              </a:path>
            </a:pathLst>
          </a:custGeom>
          <a:no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pic>
        <p:nvPicPr>
          <p:cNvPr descr="An abstract genetic concept" id="181" name="Google Shape;181;p7"/>
          <p:cNvPicPr preferRelativeResize="0"/>
          <p:nvPr/>
        </p:nvPicPr>
        <p:blipFill rotWithShape="1">
          <a:blip r:embed="rId3">
            <a:alphaModFix/>
          </a:blip>
          <a:srcRect b="18729" l="0" r="88564" t="23417"/>
          <a:stretch/>
        </p:blipFill>
        <p:spPr>
          <a:xfrm>
            <a:off x="3208838" y="2521802"/>
            <a:ext cx="205057" cy="3893001"/>
          </a:xfrm>
          <a:prstGeom prst="rect">
            <a:avLst/>
          </a:prstGeom>
          <a:noFill/>
          <a:ln>
            <a:noFill/>
          </a:ln>
        </p:spPr>
      </p:pic>
      <p:sp>
        <p:nvSpPr>
          <p:cNvPr id="182" name="Google Shape;182;p7"/>
          <p:cNvSpPr/>
          <p:nvPr/>
        </p:nvSpPr>
        <p:spPr>
          <a:xfrm rot="10800000">
            <a:off x="6555282" y="6203194"/>
            <a:ext cx="4989600" cy="0"/>
          </a:xfrm>
          <a:custGeom>
            <a:rect b="b" l="l" r="r" t="t"/>
            <a:pathLst>
              <a:path extrusionOk="0" h="120000" w="6660000">
                <a:moveTo>
                  <a:pt x="6660000" y="0"/>
                </a:moveTo>
                <a:lnTo>
                  <a:pt x="0" y="0"/>
                </a:lnTo>
              </a:path>
            </a:pathLst>
          </a:custGeom>
          <a:solidFill>
            <a:schemeClr val="lt2">
              <a:alpha val="80000"/>
            </a:schemeClr>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83" name="Google Shape;183;p7"/>
          <p:cNvSpPr/>
          <p:nvPr/>
        </p:nvSpPr>
        <p:spPr>
          <a:xfrm>
            <a:off x="11544882" y="443194"/>
            <a:ext cx="0" cy="5760000"/>
          </a:xfrm>
          <a:custGeom>
            <a:rect b="b" l="l" r="r" t="t"/>
            <a:pathLst>
              <a:path extrusionOk="0" h="5760000" w="120000">
                <a:moveTo>
                  <a:pt x="0" y="5760000"/>
                </a:moveTo>
                <a:lnTo>
                  <a:pt x="0" y="0"/>
                </a:lnTo>
              </a:path>
            </a:pathLst>
          </a:custGeom>
          <a:solidFill>
            <a:schemeClr val="lt2">
              <a:alpha val="80000"/>
            </a:schemeClr>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84" name="Google Shape;184;p7"/>
          <p:cNvSpPr txBox="1"/>
          <p:nvPr/>
        </p:nvSpPr>
        <p:spPr>
          <a:xfrm>
            <a:off x="3728404" y="1813785"/>
            <a:ext cx="2829656" cy="4821643"/>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rgbClr val="B6B5E6"/>
              </a:buClr>
              <a:buSzPts val="2000"/>
              <a:buFont typeface="Noto Sans"/>
              <a:buNone/>
            </a:pPr>
            <a:r>
              <a:rPr b="1" i="0" lang="en-US" sz="2000" u="none" cap="none" strike="noStrike">
                <a:solidFill>
                  <a:schemeClr val="lt1"/>
                </a:solidFill>
                <a:latin typeface="Avenir"/>
                <a:ea typeface="Avenir"/>
                <a:cs typeface="Avenir"/>
                <a:sym typeface="Avenir"/>
              </a:rPr>
              <a:t>How Dosri can help? </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1200"/>
              </a:spcBef>
              <a:spcAft>
                <a:spcPts val="0"/>
              </a:spcAft>
              <a:buClr>
                <a:srgbClr val="B6B5E6"/>
              </a:buClr>
              <a:buSzPts val="1600"/>
              <a:buFont typeface="Arial"/>
              <a:buChar char="•"/>
            </a:pPr>
            <a:r>
              <a:rPr b="0" i="0" lang="en-US" sz="1600" u="none" cap="none" strike="noStrike">
                <a:solidFill>
                  <a:schemeClr val="lt1"/>
                </a:solidFill>
                <a:latin typeface="Avenir"/>
                <a:ea typeface="Avenir"/>
                <a:cs typeface="Avenir"/>
                <a:sym typeface="Avenir"/>
              </a:rPr>
              <a:t>Carlos can search various publicly traded companies on Dosri and review their financials. </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1200"/>
              </a:spcBef>
              <a:spcAft>
                <a:spcPts val="0"/>
              </a:spcAft>
              <a:buClr>
                <a:srgbClr val="B6B5E6"/>
              </a:buClr>
              <a:buSzPts val="1600"/>
              <a:buFont typeface="Arial"/>
              <a:buChar char="•"/>
            </a:pPr>
            <a:r>
              <a:rPr b="0" i="0" lang="en-US" sz="1600" u="none" cap="none" strike="noStrike">
                <a:solidFill>
                  <a:schemeClr val="lt1"/>
                </a:solidFill>
                <a:latin typeface="Avenir"/>
                <a:ea typeface="Avenir"/>
                <a:cs typeface="Avenir"/>
                <a:sym typeface="Avenir"/>
              </a:rPr>
              <a:t>Dosri simultaneously provides google articles related to the searched company for additional insight on performance. </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1200"/>
              </a:spcBef>
              <a:spcAft>
                <a:spcPts val="0"/>
              </a:spcAft>
              <a:buClr>
                <a:srgbClr val="B6B5E6"/>
              </a:buClr>
              <a:buSzPts val="1600"/>
              <a:buFont typeface="Arial"/>
              <a:buChar char="•"/>
            </a:pPr>
            <a:r>
              <a:rPr b="0" i="0" lang="en-US" sz="1600" u="none" cap="none" strike="noStrike">
                <a:solidFill>
                  <a:schemeClr val="lt1"/>
                </a:solidFill>
                <a:latin typeface="Avenir"/>
                <a:ea typeface="Avenir"/>
                <a:cs typeface="Avenir"/>
                <a:sym typeface="Avenir"/>
              </a:rPr>
              <a:t>Carlos can search companies on Dosri to gather metrics to better inform his audience of the top performing ESG companies.</a:t>
            </a:r>
            <a:endParaRPr b="0" i="1" sz="1600" u="none" cap="none" strike="noStrike">
              <a:solidFill>
                <a:schemeClr val="lt1"/>
              </a:solidFill>
              <a:latin typeface="Avenir"/>
              <a:ea typeface="Avenir"/>
              <a:cs typeface="Avenir"/>
              <a:sym typeface="Avenir"/>
            </a:endParaRPr>
          </a:p>
        </p:txBody>
      </p:sp>
      <p:pic>
        <p:nvPicPr>
          <p:cNvPr descr="An abstract genetic concept" id="185" name="Google Shape;185;p7"/>
          <p:cNvPicPr preferRelativeResize="0"/>
          <p:nvPr/>
        </p:nvPicPr>
        <p:blipFill rotWithShape="1">
          <a:blip r:embed="rId3">
            <a:alphaModFix/>
          </a:blip>
          <a:srcRect b="0" l="21184" r="21184" t="0"/>
          <a:stretch/>
        </p:blipFill>
        <p:spPr>
          <a:xfrm>
            <a:off x="6704777" y="618261"/>
            <a:ext cx="4675092" cy="5409865"/>
          </a:xfrm>
          <a:prstGeom prst="rect">
            <a:avLst/>
          </a:prstGeom>
          <a:noFill/>
          <a:ln>
            <a:noFill/>
          </a:ln>
        </p:spPr>
      </p:pic>
      <p:pic>
        <p:nvPicPr>
          <p:cNvPr id="186" name="Google Shape;186;p7"/>
          <p:cNvPicPr preferRelativeResize="0"/>
          <p:nvPr/>
        </p:nvPicPr>
        <p:blipFill rotWithShape="1">
          <a:blip r:embed="rId4">
            <a:alphaModFix/>
          </a:blip>
          <a:srcRect b="0" l="19526" r="15271" t="0"/>
          <a:stretch/>
        </p:blipFill>
        <p:spPr>
          <a:xfrm>
            <a:off x="6823469" y="784751"/>
            <a:ext cx="4416617" cy="5084686"/>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0" name="Shape 190"/>
        <p:cNvGrpSpPr/>
        <p:nvPr/>
      </p:nvGrpSpPr>
      <p:grpSpPr>
        <a:xfrm>
          <a:off x="0" y="0"/>
          <a:ext cx="0" cy="0"/>
          <a:chOff x="0" y="0"/>
          <a:chExt cx="0" cy="0"/>
        </a:xfrm>
      </p:grpSpPr>
      <p:sp>
        <p:nvSpPr>
          <p:cNvPr id="191" name="Google Shape;191;p8"/>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cxnSp>
        <p:nvCxnSpPr>
          <p:cNvPr id="192" name="Google Shape;192;p8"/>
          <p:cNvCxnSpPr/>
          <p:nvPr/>
        </p:nvCxnSpPr>
        <p:spPr>
          <a:xfrm>
            <a:off x="9438531" y="2310207"/>
            <a:ext cx="540000" cy="0"/>
          </a:xfrm>
          <a:prstGeom prst="straightConnector1">
            <a:avLst/>
          </a:prstGeom>
          <a:noFill/>
          <a:ln cap="flat" cmpd="sng" w="12700">
            <a:solidFill>
              <a:schemeClr val="lt1"/>
            </a:solidFill>
            <a:prstDash val="solid"/>
            <a:round/>
            <a:headEnd len="sm" w="sm" type="none"/>
            <a:tailEnd len="sm" w="sm" type="none"/>
          </a:ln>
        </p:spPr>
      </p:cxnSp>
      <p:pic>
        <p:nvPicPr>
          <p:cNvPr descr="An abstract genetic concept" id="193" name="Google Shape;193;p8"/>
          <p:cNvPicPr preferRelativeResize="0"/>
          <p:nvPr/>
        </p:nvPicPr>
        <p:blipFill rotWithShape="1">
          <a:blip r:embed="rId3">
            <a:alphaModFix/>
          </a:blip>
          <a:srcRect b="0" l="21184" r="21184" t="0"/>
          <a:stretch/>
        </p:blipFill>
        <p:spPr>
          <a:xfrm>
            <a:off x="251500" y="1392875"/>
            <a:ext cx="4526848" cy="4062577"/>
          </a:xfrm>
          <a:prstGeom prst="rect">
            <a:avLst/>
          </a:prstGeom>
          <a:noFill/>
          <a:ln>
            <a:noFill/>
          </a:ln>
        </p:spPr>
      </p:pic>
      <p:pic>
        <p:nvPicPr>
          <p:cNvPr id="194" name="Google Shape;194;p8"/>
          <p:cNvPicPr preferRelativeResize="0"/>
          <p:nvPr/>
        </p:nvPicPr>
        <p:blipFill rotWithShape="1">
          <a:blip r:embed="rId4">
            <a:alphaModFix/>
          </a:blip>
          <a:srcRect b="1890" l="8900" r="0" t="0"/>
          <a:stretch/>
        </p:blipFill>
        <p:spPr>
          <a:xfrm>
            <a:off x="301525" y="1501532"/>
            <a:ext cx="4426800" cy="3845268"/>
          </a:xfrm>
          <a:prstGeom prst="rect">
            <a:avLst/>
          </a:prstGeom>
          <a:noFill/>
          <a:ln cap="flat" cmpd="sng" w="9525">
            <a:solidFill>
              <a:schemeClr val="dk1"/>
            </a:solidFill>
            <a:prstDash val="solid"/>
            <a:round/>
            <a:headEnd len="sm" w="sm" type="none"/>
            <a:tailEnd len="sm" w="sm" type="none"/>
          </a:ln>
        </p:spPr>
      </p:pic>
      <p:sp>
        <p:nvSpPr>
          <p:cNvPr id="195" name="Google Shape;195;p8"/>
          <p:cNvSpPr txBox="1"/>
          <p:nvPr/>
        </p:nvSpPr>
        <p:spPr>
          <a:xfrm>
            <a:off x="6424407" y="196699"/>
            <a:ext cx="4426782" cy="1428443"/>
          </a:xfrm>
          <a:prstGeom prst="rect">
            <a:avLst/>
          </a:prstGeom>
          <a:noFill/>
          <a:ln>
            <a:noFill/>
          </a:ln>
        </p:spPr>
        <p:txBody>
          <a:bodyPr anchorCtr="0" anchor="b" bIns="0" lIns="0" spcFirstLastPara="1" rIns="0" wrap="square" tIns="0">
            <a:normAutofit/>
          </a:bodyPr>
          <a:lstStyle/>
          <a:p>
            <a:pPr indent="0" lvl="0" marL="0" marR="0" rtl="0" algn="ctr">
              <a:lnSpc>
                <a:spcPct val="100000"/>
              </a:lnSpc>
              <a:spcBef>
                <a:spcPts val="0"/>
              </a:spcBef>
              <a:spcAft>
                <a:spcPts val="0"/>
              </a:spcAft>
              <a:buClr>
                <a:srgbClr val="FFC000"/>
              </a:buClr>
              <a:buSzPts val="2800"/>
              <a:buFont typeface="Rockwell"/>
              <a:buNone/>
            </a:pPr>
            <a:r>
              <a:rPr b="1" i="0" lang="en-US" sz="3600" u="none" cap="none" strike="noStrike">
                <a:solidFill>
                  <a:srgbClr val="FFC000"/>
                </a:solidFill>
                <a:latin typeface="Rockwell"/>
                <a:ea typeface="Rockwell"/>
                <a:cs typeface="Rockwell"/>
                <a:sym typeface="Rockwell"/>
              </a:rPr>
              <a:t>PERSONA 2:</a:t>
            </a:r>
            <a:br>
              <a:rPr b="0" i="0" lang="en-US" sz="3600" u="none" cap="none" strike="noStrike">
                <a:solidFill>
                  <a:schemeClr val="lt1"/>
                </a:solidFill>
                <a:latin typeface="Rockwell"/>
                <a:ea typeface="Rockwell"/>
                <a:cs typeface="Rockwell"/>
                <a:sym typeface="Rockwell"/>
              </a:rPr>
            </a:br>
            <a:r>
              <a:rPr b="0" i="0" lang="en-US" sz="2800" u="none" cap="none" strike="noStrike">
                <a:solidFill>
                  <a:schemeClr val="lt1"/>
                </a:solidFill>
                <a:latin typeface="Rockwell"/>
                <a:ea typeface="Rockwell"/>
                <a:cs typeface="Rockwell"/>
                <a:sym typeface="Rockwell"/>
              </a:rPr>
              <a:t>DONNA, RECENT GRADUATE</a:t>
            </a:r>
            <a:endParaRPr b="0" i="0" sz="1400" u="none" cap="none" strike="noStrike">
              <a:solidFill>
                <a:srgbClr val="000000"/>
              </a:solidFill>
              <a:latin typeface="Arial"/>
              <a:ea typeface="Arial"/>
              <a:cs typeface="Arial"/>
              <a:sym typeface="Arial"/>
            </a:endParaRPr>
          </a:p>
        </p:txBody>
      </p:sp>
      <p:sp>
        <p:nvSpPr>
          <p:cNvPr id="196" name="Google Shape;196;p8"/>
          <p:cNvSpPr txBox="1"/>
          <p:nvPr>
            <p:ph idx="1" type="subTitle"/>
          </p:nvPr>
        </p:nvSpPr>
        <p:spPr>
          <a:xfrm>
            <a:off x="5443821" y="1839658"/>
            <a:ext cx="2829656" cy="4821643"/>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2000"/>
              <a:buNone/>
            </a:pPr>
            <a:r>
              <a:rPr b="1" i="0" lang="en-US" sz="2000" u="none" strike="noStrike"/>
              <a:t>Background Profile: </a:t>
            </a:r>
            <a:endParaRPr/>
          </a:p>
          <a:p>
            <a:pPr indent="-285750" lvl="0" marL="285750" rtl="0" algn="l">
              <a:lnSpc>
                <a:spcPct val="115000"/>
              </a:lnSpc>
              <a:spcBef>
                <a:spcPts val="1200"/>
              </a:spcBef>
              <a:spcAft>
                <a:spcPts val="0"/>
              </a:spcAft>
              <a:buSzPts val="1600"/>
              <a:buFont typeface="Arial"/>
              <a:buChar char="•"/>
            </a:pPr>
            <a:r>
              <a:rPr b="0" i="0" lang="en-US" sz="1600" u="none" strike="noStrike"/>
              <a:t>Donna, a 24 years old, recent college graduate that major in product design, currently making 120K USD, identifies as a vegan and cares about the environment. </a:t>
            </a:r>
            <a:endParaRPr/>
          </a:p>
          <a:p>
            <a:pPr indent="-285750" lvl="0" marL="285750" rtl="0" algn="l">
              <a:lnSpc>
                <a:spcPct val="115000"/>
              </a:lnSpc>
              <a:spcBef>
                <a:spcPts val="1200"/>
              </a:spcBef>
              <a:spcAft>
                <a:spcPts val="0"/>
              </a:spcAft>
              <a:buSzPts val="1600"/>
              <a:buFont typeface="Arial"/>
              <a:buChar char="•"/>
            </a:pPr>
            <a:r>
              <a:rPr b="0" i="0" lang="en-US" sz="1600" u="none" strike="noStrike"/>
              <a:t>She sees the value of investing her dispensable money, but she is new to the </a:t>
            </a:r>
            <a:r>
              <a:rPr i="0" lang="en-US" sz="1600"/>
              <a:t>finance</a:t>
            </a:r>
            <a:r>
              <a:rPr b="0" i="0" lang="en-US" sz="1600" u="none" strike="noStrike"/>
              <a:t> and conscious of companies that are known for conducting unethical practices.  </a:t>
            </a:r>
            <a:br>
              <a:rPr lang="en-US" sz="1600"/>
            </a:br>
            <a:endParaRPr sz="1600"/>
          </a:p>
        </p:txBody>
      </p:sp>
      <p:pic>
        <p:nvPicPr>
          <p:cNvPr descr="An abstract genetic concept" id="197" name="Google Shape;197;p8"/>
          <p:cNvPicPr preferRelativeResize="0"/>
          <p:nvPr/>
        </p:nvPicPr>
        <p:blipFill rotWithShape="1">
          <a:blip r:embed="rId3">
            <a:alphaModFix/>
          </a:blip>
          <a:srcRect b="18729" l="0" r="88564" t="23417"/>
          <a:stretch/>
        </p:blipFill>
        <p:spPr>
          <a:xfrm>
            <a:off x="8500824" y="1839658"/>
            <a:ext cx="253972" cy="4821643"/>
          </a:xfrm>
          <a:prstGeom prst="rect">
            <a:avLst/>
          </a:prstGeom>
          <a:noFill/>
          <a:ln>
            <a:noFill/>
          </a:ln>
        </p:spPr>
      </p:pic>
      <p:sp>
        <p:nvSpPr>
          <p:cNvPr id="198" name="Google Shape;198;p8"/>
          <p:cNvSpPr txBox="1"/>
          <p:nvPr/>
        </p:nvSpPr>
        <p:spPr>
          <a:xfrm>
            <a:off x="9015892" y="1839658"/>
            <a:ext cx="2829656" cy="4821643"/>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rgbClr val="B6B5E6"/>
              </a:buClr>
              <a:buSzPts val="2000"/>
              <a:buFont typeface="Noto Sans"/>
              <a:buNone/>
            </a:pPr>
            <a:r>
              <a:rPr b="1" i="0" lang="en-US" sz="2000" u="none" cap="none" strike="noStrike">
                <a:solidFill>
                  <a:schemeClr val="lt1"/>
                </a:solidFill>
                <a:latin typeface="Avenir"/>
                <a:ea typeface="Avenir"/>
                <a:cs typeface="Avenir"/>
                <a:sym typeface="Avenir"/>
              </a:rPr>
              <a:t>How Dosri can help? </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1200"/>
              </a:spcBef>
              <a:spcAft>
                <a:spcPts val="0"/>
              </a:spcAft>
              <a:buClr>
                <a:srgbClr val="B6B5E6"/>
              </a:buClr>
              <a:buSzPts val="1600"/>
              <a:buFont typeface="Arial"/>
              <a:buChar char="•"/>
            </a:pPr>
            <a:r>
              <a:rPr b="0" i="0" lang="en-US" sz="1600" u="none" cap="none" strike="noStrike">
                <a:solidFill>
                  <a:schemeClr val="lt1"/>
                </a:solidFill>
                <a:latin typeface="Avenir"/>
                <a:ea typeface="Avenir"/>
                <a:cs typeface="Avenir"/>
                <a:sym typeface="Avenir"/>
              </a:rPr>
              <a:t>Donna can search various publicly traded companies on Dosri and review their financials. </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1200"/>
              </a:spcBef>
              <a:spcAft>
                <a:spcPts val="0"/>
              </a:spcAft>
              <a:buClr>
                <a:srgbClr val="B6B5E6"/>
              </a:buClr>
              <a:buSzPts val="1600"/>
              <a:buFont typeface="Arial"/>
              <a:buChar char="•"/>
            </a:pPr>
            <a:r>
              <a:rPr b="0" i="0" lang="en-US" sz="1600" u="none" cap="none" strike="noStrike">
                <a:solidFill>
                  <a:schemeClr val="lt1"/>
                </a:solidFill>
                <a:latin typeface="Avenir"/>
                <a:ea typeface="Avenir"/>
                <a:cs typeface="Avenir"/>
                <a:sym typeface="Avenir"/>
              </a:rPr>
              <a:t>Dosri simultaneously provides google articles related to the searched company for additional insight on performance. </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1200"/>
              </a:spcBef>
              <a:spcAft>
                <a:spcPts val="0"/>
              </a:spcAft>
              <a:buClr>
                <a:srgbClr val="B6B5E6"/>
              </a:buClr>
              <a:buSzPts val="1600"/>
              <a:buFont typeface="Arial"/>
              <a:buChar char="•"/>
            </a:pPr>
            <a:r>
              <a:rPr b="0" i="0" lang="en-US" sz="1600" u="none" cap="none" strike="noStrike">
                <a:solidFill>
                  <a:schemeClr val="lt1"/>
                </a:solidFill>
                <a:latin typeface="Avenir"/>
                <a:ea typeface="Avenir"/>
                <a:cs typeface="Avenir"/>
                <a:sym typeface="Avenir"/>
              </a:rPr>
              <a:t>If Donna is ready to make an investment, Dosri provides quick access links to investment brokerages at real time.</a:t>
            </a:r>
            <a:endParaRPr b="0" i="1" sz="1600" u="none" cap="none" strike="noStrike">
              <a:solidFill>
                <a:schemeClr val="lt1"/>
              </a:solidFill>
              <a:latin typeface="Avenir"/>
              <a:ea typeface="Avenir"/>
              <a:cs typeface="Avenir"/>
              <a:sym typeface="Aveni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02" name="Shape 202"/>
        <p:cNvGrpSpPr/>
        <p:nvPr/>
      </p:nvGrpSpPr>
      <p:grpSpPr>
        <a:xfrm>
          <a:off x="0" y="0"/>
          <a:ext cx="0" cy="0"/>
          <a:chOff x="0" y="0"/>
          <a:chExt cx="0" cy="0"/>
        </a:xfrm>
      </p:grpSpPr>
      <p:sp>
        <p:nvSpPr>
          <p:cNvPr id="203" name="Google Shape;203;p9"/>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204" name="Google Shape;204;p9"/>
          <p:cNvSpPr txBox="1"/>
          <p:nvPr>
            <p:ph type="ctrTitle"/>
          </p:nvPr>
        </p:nvSpPr>
        <p:spPr>
          <a:xfrm>
            <a:off x="1064250" y="222560"/>
            <a:ext cx="4426782" cy="1428443"/>
          </a:xfrm>
          <a:prstGeom prst="rect">
            <a:avLst/>
          </a:prstGeom>
          <a:noFill/>
          <a:ln>
            <a:noFill/>
          </a:ln>
        </p:spPr>
        <p:txBody>
          <a:bodyPr anchorCtr="0" anchor="b" bIns="0" lIns="0" spcFirstLastPara="1" rIns="0" wrap="square" tIns="0">
            <a:normAutofit/>
          </a:bodyPr>
          <a:lstStyle/>
          <a:p>
            <a:pPr indent="0" lvl="0" marL="0" rtl="0" algn="ctr">
              <a:lnSpc>
                <a:spcPct val="100000"/>
              </a:lnSpc>
              <a:spcBef>
                <a:spcPts val="0"/>
              </a:spcBef>
              <a:spcAft>
                <a:spcPts val="0"/>
              </a:spcAft>
              <a:buClr>
                <a:srgbClr val="FFC000"/>
              </a:buClr>
              <a:buSzPts val="2800"/>
              <a:buFont typeface="Rockwell"/>
              <a:buNone/>
            </a:pPr>
            <a:r>
              <a:rPr b="1" lang="en-US" sz="3600">
                <a:solidFill>
                  <a:srgbClr val="FFC000"/>
                </a:solidFill>
              </a:rPr>
              <a:t>PERSONA 3:</a:t>
            </a:r>
            <a:br>
              <a:rPr lang="en-US" sz="3600"/>
            </a:br>
            <a:r>
              <a:rPr lang="en-US"/>
              <a:t>PAUL, INVESTOR</a:t>
            </a:r>
            <a:endParaRPr/>
          </a:p>
        </p:txBody>
      </p:sp>
      <p:cxnSp>
        <p:nvCxnSpPr>
          <p:cNvPr id="205" name="Google Shape;205;p9"/>
          <p:cNvCxnSpPr/>
          <p:nvPr/>
        </p:nvCxnSpPr>
        <p:spPr>
          <a:xfrm>
            <a:off x="3023391" y="2310207"/>
            <a:ext cx="540000" cy="0"/>
          </a:xfrm>
          <a:prstGeom prst="straightConnector1">
            <a:avLst/>
          </a:prstGeom>
          <a:noFill/>
          <a:ln cap="flat" cmpd="sng" w="10150">
            <a:solidFill>
              <a:schemeClr val="lt1"/>
            </a:solidFill>
            <a:prstDash val="solid"/>
            <a:round/>
            <a:headEnd len="sm" w="sm" type="none"/>
            <a:tailEnd len="sm" w="sm" type="none"/>
          </a:ln>
        </p:spPr>
      </p:cxnSp>
      <p:sp>
        <p:nvSpPr>
          <p:cNvPr id="206" name="Google Shape;206;p9"/>
          <p:cNvSpPr txBox="1"/>
          <p:nvPr>
            <p:ph idx="1" type="subTitle"/>
          </p:nvPr>
        </p:nvSpPr>
        <p:spPr>
          <a:xfrm>
            <a:off x="144270" y="1813785"/>
            <a:ext cx="2829656" cy="4821643"/>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2000"/>
              <a:buNone/>
            </a:pPr>
            <a:r>
              <a:rPr b="1" i="0" lang="en-US" sz="2000" u="none" strike="noStrike"/>
              <a:t>Background Profile: </a:t>
            </a:r>
            <a:endParaRPr/>
          </a:p>
          <a:p>
            <a:pPr indent="-285750" lvl="0" marL="285750" rtl="0" algn="l">
              <a:lnSpc>
                <a:spcPct val="115000"/>
              </a:lnSpc>
              <a:spcBef>
                <a:spcPts val="1200"/>
              </a:spcBef>
              <a:spcAft>
                <a:spcPts val="0"/>
              </a:spcAft>
              <a:buSzPts val="1600"/>
              <a:buFont typeface="Arial"/>
              <a:buChar char="•"/>
            </a:pPr>
            <a:r>
              <a:rPr b="0" i="0" lang="en-US" sz="1600" u="none" strike="noStrike"/>
              <a:t>Paul, 26 years old, a recent college graduate working as an investment advisor at a Bank, is aiming to bring more value himself to the Bank and all the customers. </a:t>
            </a:r>
            <a:endParaRPr/>
          </a:p>
          <a:p>
            <a:pPr indent="-285750" lvl="0" marL="285750" rtl="0" algn="l">
              <a:lnSpc>
                <a:spcPct val="115000"/>
              </a:lnSpc>
              <a:spcBef>
                <a:spcPts val="1200"/>
              </a:spcBef>
              <a:spcAft>
                <a:spcPts val="0"/>
              </a:spcAft>
              <a:buSzPts val="1600"/>
              <a:buFont typeface="Arial"/>
              <a:buChar char="•"/>
            </a:pPr>
            <a:r>
              <a:rPr b="0" i="0" lang="en-US" sz="1600" u="none" strike="noStrike"/>
              <a:t>His thinking is not only are investments in socially responsible assets vastly growing. The market shows that this interest stems to a significant extent from investors trying to align their investments with their social preferences. </a:t>
            </a:r>
            <a:endParaRPr sz="1600"/>
          </a:p>
        </p:txBody>
      </p:sp>
      <p:sp>
        <p:nvSpPr>
          <p:cNvPr id="207" name="Google Shape;207;p9"/>
          <p:cNvSpPr/>
          <p:nvPr/>
        </p:nvSpPr>
        <p:spPr>
          <a:xfrm flipH="1" rot="10800000">
            <a:off x="6555282" y="443194"/>
            <a:ext cx="4989600" cy="5760000"/>
          </a:xfrm>
          <a:custGeom>
            <a:rect b="b" l="l" r="r" t="t"/>
            <a:pathLst>
              <a:path extrusionOk="0" h="5760000" w="6660000">
                <a:moveTo>
                  <a:pt x="6660000" y="5760000"/>
                </a:moveTo>
                <a:lnTo>
                  <a:pt x="0" y="5760000"/>
                </a:lnTo>
                <a:lnTo>
                  <a:pt x="0" y="0"/>
                </a:lnTo>
              </a:path>
            </a:pathLst>
          </a:custGeom>
          <a:no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pic>
        <p:nvPicPr>
          <p:cNvPr descr="An abstract genetic concept" id="208" name="Google Shape;208;p9"/>
          <p:cNvPicPr preferRelativeResize="0"/>
          <p:nvPr/>
        </p:nvPicPr>
        <p:blipFill rotWithShape="1">
          <a:blip r:embed="rId3">
            <a:alphaModFix/>
          </a:blip>
          <a:srcRect b="18729" l="0" r="88564" t="23417"/>
          <a:stretch/>
        </p:blipFill>
        <p:spPr>
          <a:xfrm>
            <a:off x="3208838" y="2521802"/>
            <a:ext cx="205057" cy="3893001"/>
          </a:xfrm>
          <a:prstGeom prst="rect">
            <a:avLst/>
          </a:prstGeom>
          <a:noFill/>
          <a:ln>
            <a:noFill/>
          </a:ln>
        </p:spPr>
      </p:pic>
      <p:sp>
        <p:nvSpPr>
          <p:cNvPr id="209" name="Google Shape;209;p9"/>
          <p:cNvSpPr/>
          <p:nvPr/>
        </p:nvSpPr>
        <p:spPr>
          <a:xfrm rot="10800000">
            <a:off x="6555282" y="6203194"/>
            <a:ext cx="4989600" cy="0"/>
          </a:xfrm>
          <a:custGeom>
            <a:rect b="b" l="l" r="r" t="t"/>
            <a:pathLst>
              <a:path extrusionOk="0" h="120000" w="6660000">
                <a:moveTo>
                  <a:pt x="6660000" y="0"/>
                </a:moveTo>
                <a:lnTo>
                  <a:pt x="0" y="0"/>
                </a:lnTo>
              </a:path>
            </a:pathLst>
          </a:custGeom>
          <a:solidFill>
            <a:schemeClr val="lt2">
              <a:alpha val="80000"/>
            </a:schemeClr>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210" name="Google Shape;210;p9"/>
          <p:cNvSpPr/>
          <p:nvPr/>
        </p:nvSpPr>
        <p:spPr>
          <a:xfrm>
            <a:off x="11544882" y="443194"/>
            <a:ext cx="0" cy="5760000"/>
          </a:xfrm>
          <a:custGeom>
            <a:rect b="b" l="l" r="r" t="t"/>
            <a:pathLst>
              <a:path extrusionOk="0" h="5760000" w="120000">
                <a:moveTo>
                  <a:pt x="0" y="5760000"/>
                </a:moveTo>
                <a:lnTo>
                  <a:pt x="0" y="0"/>
                </a:lnTo>
              </a:path>
            </a:pathLst>
          </a:custGeom>
          <a:solidFill>
            <a:schemeClr val="lt2">
              <a:alpha val="80000"/>
            </a:schemeClr>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211" name="Google Shape;211;p9"/>
          <p:cNvSpPr txBox="1"/>
          <p:nvPr/>
        </p:nvSpPr>
        <p:spPr>
          <a:xfrm>
            <a:off x="3728404" y="1813785"/>
            <a:ext cx="2829656" cy="4821643"/>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rgbClr val="B6B5E6"/>
              </a:buClr>
              <a:buSzPts val="2000"/>
              <a:buFont typeface="Noto Sans"/>
              <a:buNone/>
            </a:pPr>
            <a:r>
              <a:rPr b="1" i="0" lang="en-US" sz="2000" u="none" cap="none" strike="noStrike">
                <a:solidFill>
                  <a:schemeClr val="lt1"/>
                </a:solidFill>
                <a:latin typeface="Avenir"/>
                <a:ea typeface="Avenir"/>
                <a:cs typeface="Avenir"/>
                <a:sym typeface="Avenir"/>
              </a:rPr>
              <a:t>How Dosri can help? </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1200"/>
              </a:spcBef>
              <a:spcAft>
                <a:spcPts val="0"/>
              </a:spcAft>
              <a:buClr>
                <a:srgbClr val="B6B5E6"/>
              </a:buClr>
              <a:buSzPts val="1600"/>
              <a:buFont typeface="Arial"/>
              <a:buChar char="•"/>
            </a:pPr>
            <a:r>
              <a:rPr b="0" i="0" lang="en-US" sz="1600" u="none" cap="none" strike="noStrike">
                <a:solidFill>
                  <a:schemeClr val="lt1"/>
                </a:solidFill>
                <a:latin typeface="Avenir"/>
                <a:ea typeface="Avenir"/>
                <a:cs typeface="Avenir"/>
                <a:sym typeface="Avenir"/>
              </a:rPr>
              <a:t>Dosri helps Paul as he can review SRI companies with a sustainable business plan and can get more accurate information for investment.</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1200"/>
              </a:spcBef>
              <a:spcAft>
                <a:spcPts val="0"/>
              </a:spcAft>
              <a:buClr>
                <a:srgbClr val="B6B5E6"/>
              </a:buClr>
              <a:buSzPts val="1600"/>
              <a:buFont typeface="Arial"/>
              <a:buChar char="•"/>
            </a:pPr>
            <a:r>
              <a:rPr b="0" i="0" lang="en-US" sz="1600" u="none" cap="none" strike="noStrike">
                <a:solidFill>
                  <a:schemeClr val="lt1"/>
                </a:solidFill>
                <a:latin typeface="Avenir"/>
                <a:ea typeface="Avenir"/>
                <a:cs typeface="Avenir"/>
                <a:sym typeface="Avenir"/>
              </a:rPr>
              <a:t> Dosri helps provide insights into the company’s financial growth with user friendly UI.</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1200"/>
              </a:spcBef>
              <a:spcAft>
                <a:spcPts val="0"/>
              </a:spcAft>
              <a:buClr>
                <a:srgbClr val="B6B5E6"/>
              </a:buClr>
              <a:buSzPts val="1600"/>
              <a:buFont typeface="Arial"/>
              <a:buChar char="•"/>
            </a:pPr>
            <a:r>
              <a:rPr b="0" i="0" lang="en-US" sz="1600" u="none" cap="none" strike="noStrike">
                <a:solidFill>
                  <a:schemeClr val="lt1"/>
                </a:solidFill>
                <a:latin typeface="Avenir"/>
                <a:ea typeface="Avenir"/>
                <a:cs typeface="Avenir"/>
                <a:sym typeface="Avenir"/>
              </a:rPr>
              <a:t> As Paul is completes his review process; Dosri provides quick links to investment brokerages in real-time.</a:t>
            </a:r>
            <a:endParaRPr b="0" i="0" sz="1400" u="none" cap="none" strike="noStrike">
              <a:solidFill>
                <a:srgbClr val="000000"/>
              </a:solidFill>
              <a:latin typeface="Arial"/>
              <a:ea typeface="Arial"/>
              <a:cs typeface="Arial"/>
              <a:sym typeface="Arial"/>
            </a:endParaRPr>
          </a:p>
        </p:txBody>
      </p:sp>
      <p:pic>
        <p:nvPicPr>
          <p:cNvPr descr="An abstract genetic concept" id="212" name="Google Shape;212;p9"/>
          <p:cNvPicPr preferRelativeResize="0"/>
          <p:nvPr/>
        </p:nvPicPr>
        <p:blipFill rotWithShape="1">
          <a:blip r:embed="rId3">
            <a:alphaModFix/>
          </a:blip>
          <a:srcRect b="0" l="21184" r="21184" t="0"/>
          <a:stretch/>
        </p:blipFill>
        <p:spPr>
          <a:xfrm>
            <a:off x="6704777" y="632329"/>
            <a:ext cx="4675092" cy="5409865"/>
          </a:xfrm>
          <a:prstGeom prst="rect">
            <a:avLst/>
          </a:prstGeom>
          <a:noFill/>
          <a:ln>
            <a:noFill/>
          </a:ln>
        </p:spPr>
      </p:pic>
      <p:pic>
        <p:nvPicPr>
          <p:cNvPr id="213" name="Google Shape;213;p9"/>
          <p:cNvPicPr preferRelativeResize="0"/>
          <p:nvPr/>
        </p:nvPicPr>
        <p:blipFill rotWithShape="1">
          <a:blip r:embed="rId4">
            <a:alphaModFix/>
          </a:blip>
          <a:srcRect b="0" l="0" r="-15644" t="0"/>
          <a:stretch/>
        </p:blipFill>
        <p:spPr>
          <a:xfrm>
            <a:off x="6890142" y="804410"/>
            <a:ext cx="4989592" cy="503756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eafVTI">
  <a:themeElements>
    <a:clrScheme name="AnalogousFromLightSeedLeftStep">
      <a:dk1>
        <a:srgbClr val="000000"/>
      </a:dk1>
      <a:lt1>
        <a:srgbClr val="FFFFFF"/>
      </a:lt1>
      <a:dk2>
        <a:srgbClr val="24393F"/>
      </a:dk2>
      <a:lt2>
        <a:srgbClr val="E8E8E2"/>
      </a:lt2>
      <a:accent1>
        <a:srgbClr val="8885D7"/>
      </a:accent1>
      <a:accent2>
        <a:srgbClr val="6A90CE"/>
      </a:accent2>
      <a:accent3>
        <a:srgbClr val="5AAEC3"/>
      </a:accent3>
      <a:accent4>
        <a:srgbClr val="5DB4A2"/>
      </a:accent4>
      <a:accent5>
        <a:srgbClr val="68B484"/>
      </a:accent5>
      <a:accent6>
        <a:srgbClr val="62B65E"/>
      </a:accent6>
      <a:hlink>
        <a:srgbClr val="84865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